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41"/>
  </p:notesMasterIdLst>
  <p:sldIdLst>
    <p:sldId id="256" r:id="rId3"/>
    <p:sldId id="385" r:id="rId4"/>
    <p:sldId id="257" r:id="rId5"/>
    <p:sldId id="258" r:id="rId6"/>
    <p:sldId id="262" r:id="rId7"/>
    <p:sldId id="325" r:id="rId8"/>
    <p:sldId id="351" r:id="rId9"/>
    <p:sldId id="324" r:id="rId10"/>
    <p:sldId id="366" r:id="rId11"/>
    <p:sldId id="375" r:id="rId12"/>
    <p:sldId id="381" r:id="rId13"/>
    <p:sldId id="378" r:id="rId14"/>
    <p:sldId id="377" r:id="rId15"/>
    <p:sldId id="349" r:id="rId16"/>
    <p:sldId id="350" r:id="rId17"/>
    <p:sldId id="289" r:id="rId18"/>
    <p:sldId id="358" r:id="rId19"/>
    <p:sldId id="379" r:id="rId20"/>
    <p:sldId id="292" r:id="rId21"/>
    <p:sldId id="291" r:id="rId22"/>
    <p:sldId id="330" r:id="rId23"/>
    <p:sldId id="359" r:id="rId24"/>
    <p:sldId id="360" r:id="rId25"/>
    <p:sldId id="365" r:id="rId26"/>
    <p:sldId id="352" r:id="rId27"/>
    <p:sldId id="353" r:id="rId28"/>
    <p:sldId id="354" r:id="rId29"/>
    <p:sldId id="355" r:id="rId30"/>
    <p:sldId id="356" r:id="rId31"/>
    <p:sldId id="348" r:id="rId32"/>
    <p:sldId id="357" r:id="rId33"/>
    <p:sldId id="322" r:id="rId34"/>
    <p:sldId id="361" r:id="rId35"/>
    <p:sldId id="382" r:id="rId36"/>
    <p:sldId id="362" r:id="rId37"/>
    <p:sldId id="383" r:id="rId38"/>
    <p:sldId id="280" r:id="rId39"/>
    <p:sldId id="386" r:id="rId4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339222-3A9D-4C35-8EF2-345B98FB2006}" v="7" dt="2023-02-08T01:56:11.4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2951" autoAdjust="0"/>
  </p:normalViewPr>
  <p:slideViewPr>
    <p:cSldViewPr snapToGrid="0" snapToObjects="1">
      <p:cViewPr varScale="1">
        <p:scale>
          <a:sx n="81" d="100"/>
          <a:sy n="81" d="100"/>
        </p:scale>
        <p:origin x="2484" y="7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microsoft.com/office/2016/11/relationships/changesInfo" Target="changesInfos/changesInfo1.xml"/><Relationship Id="rId20" Type="http://schemas.openxmlformats.org/officeDocument/2006/relationships/slide" Target="slides/slide18.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rgan Ball (John XXIII College - Mount Claremont)" userId="c9fe06fd-15b9-4aef-8f74-cc6223a5ec1f" providerId="ADAL" clId="{54339222-3A9D-4C35-8EF2-345B98FB2006}"/>
    <pc:docChg chg="custSel addSld delSld modSld">
      <pc:chgData name="Morgan Ball (John XXIII College - Mount Claremont)" userId="c9fe06fd-15b9-4aef-8f74-cc6223a5ec1f" providerId="ADAL" clId="{54339222-3A9D-4C35-8EF2-345B98FB2006}" dt="2023-02-08T02:02:59.242" v="222" actId="20577"/>
      <pc:docMkLst>
        <pc:docMk/>
      </pc:docMkLst>
      <pc:sldChg chg="modSp mod">
        <pc:chgData name="Morgan Ball (John XXIII College - Mount Claremont)" userId="c9fe06fd-15b9-4aef-8f74-cc6223a5ec1f" providerId="ADAL" clId="{54339222-3A9D-4C35-8EF2-345B98FB2006}" dt="2023-02-08T02:02:59.242" v="222" actId="20577"/>
        <pc:sldMkLst>
          <pc:docMk/>
          <pc:sldMk cId="1432538317" sldId="257"/>
        </pc:sldMkLst>
        <pc:spChg chg="mod">
          <ac:chgData name="Morgan Ball (John XXIII College - Mount Claremont)" userId="c9fe06fd-15b9-4aef-8f74-cc6223a5ec1f" providerId="ADAL" clId="{54339222-3A9D-4C35-8EF2-345B98FB2006}" dt="2023-02-08T02:02:59.242" v="222" actId="20577"/>
          <ac:spMkLst>
            <pc:docMk/>
            <pc:sldMk cId="1432538317" sldId="257"/>
            <ac:spMk id="3" creationId="{00000000-0000-0000-0000-000000000000}"/>
          </ac:spMkLst>
        </pc:spChg>
      </pc:sldChg>
      <pc:sldChg chg="modSp mod">
        <pc:chgData name="Morgan Ball (John XXIII College - Mount Claremont)" userId="c9fe06fd-15b9-4aef-8f74-cc6223a5ec1f" providerId="ADAL" clId="{54339222-3A9D-4C35-8EF2-345B98FB2006}" dt="2023-02-07T05:32:24.073" v="6" actId="27636"/>
        <pc:sldMkLst>
          <pc:docMk/>
          <pc:sldMk cId="2704888032" sldId="262"/>
        </pc:sldMkLst>
        <pc:spChg chg="mod">
          <ac:chgData name="Morgan Ball (John XXIII College - Mount Claremont)" userId="c9fe06fd-15b9-4aef-8f74-cc6223a5ec1f" providerId="ADAL" clId="{54339222-3A9D-4C35-8EF2-345B98FB2006}" dt="2023-02-07T05:32:24.073" v="6" actId="27636"/>
          <ac:spMkLst>
            <pc:docMk/>
            <pc:sldMk cId="2704888032" sldId="262"/>
            <ac:spMk id="3" creationId="{00000000-0000-0000-0000-000000000000}"/>
          </ac:spMkLst>
        </pc:spChg>
      </pc:sldChg>
      <pc:sldChg chg="del">
        <pc:chgData name="Morgan Ball (John XXIII College - Mount Claremont)" userId="c9fe06fd-15b9-4aef-8f74-cc6223a5ec1f" providerId="ADAL" clId="{54339222-3A9D-4C35-8EF2-345B98FB2006}" dt="2023-02-08T01:59:58.267" v="162" actId="2696"/>
        <pc:sldMkLst>
          <pc:docMk/>
          <pc:sldMk cId="3298853719" sldId="323"/>
        </pc:sldMkLst>
      </pc:sldChg>
      <pc:sldChg chg="modAnim">
        <pc:chgData name="Morgan Ball (John XXIII College - Mount Claremont)" userId="c9fe06fd-15b9-4aef-8f74-cc6223a5ec1f" providerId="ADAL" clId="{54339222-3A9D-4C35-8EF2-345B98FB2006}" dt="2023-02-07T05:33:46.780" v="9"/>
        <pc:sldMkLst>
          <pc:docMk/>
          <pc:sldMk cId="995459295" sldId="324"/>
        </pc:sldMkLst>
      </pc:sldChg>
      <pc:sldChg chg="modSp modAnim">
        <pc:chgData name="Morgan Ball (John XXIII College - Mount Claremont)" userId="c9fe06fd-15b9-4aef-8f74-cc6223a5ec1f" providerId="ADAL" clId="{54339222-3A9D-4C35-8EF2-345B98FB2006}" dt="2023-02-07T05:33:52.890" v="10"/>
        <pc:sldMkLst>
          <pc:docMk/>
          <pc:sldMk cId="9830932" sldId="325"/>
        </pc:sldMkLst>
        <pc:spChg chg="mod">
          <ac:chgData name="Morgan Ball (John XXIII College - Mount Claremont)" userId="c9fe06fd-15b9-4aef-8f74-cc6223a5ec1f" providerId="ADAL" clId="{54339222-3A9D-4C35-8EF2-345B98FB2006}" dt="2023-02-07T05:32:24.020" v="5"/>
          <ac:spMkLst>
            <pc:docMk/>
            <pc:sldMk cId="9830932" sldId="325"/>
            <ac:spMk id="3" creationId="{00000000-0000-0000-0000-000000000000}"/>
          </ac:spMkLst>
        </pc:spChg>
      </pc:sldChg>
      <pc:sldChg chg="del">
        <pc:chgData name="Morgan Ball (John XXIII College - Mount Claremont)" userId="c9fe06fd-15b9-4aef-8f74-cc6223a5ec1f" providerId="ADAL" clId="{54339222-3A9D-4C35-8EF2-345B98FB2006}" dt="2023-02-08T01:59:58.267" v="162" actId="2696"/>
        <pc:sldMkLst>
          <pc:docMk/>
          <pc:sldMk cId="1837939734" sldId="342"/>
        </pc:sldMkLst>
      </pc:sldChg>
      <pc:sldChg chg="del">
        <pc:chgData name="Morgan Ball (John XXIII College - Mount Claremont)" userId="c9fe06fd-15b9-4aef-8f74-cc6223a5ec1f" providerId="ADAL" clId="{54339222-3A9D-4C35-8EF2-345B98FB2006}" dt="2023-02-08T01:59:58.267" v="162" actId="2696"/>
        <pc:sldMkLst>
          <pc:docMk/>
          <pc:sldMk cId="642333502" sldId="344"/>
        </pc:sldMkLst>
      </pc:sldChg>
      <pc:sldChg chg="del">
        <pc:chgData name="Morgan Ball (John XXIII College - Mount Claremont)" userId="c9fe06fd-15b9-4aef-8f74-cc6223a5ec1f" providerId="ADAL" clId="{54339222-3A9D-4C35-8EF2-345B98FB2006}" dt="2023-02-08T01:59:58.267" v="162" actId="2696"/>
        <pc:sldMkLst>
          <pc:docMk/>
          <pc:sldMk cId="1622625774" sldId="345"/>
        </pc:sldMkLst>
      </pc:sldChg>
      <pc:sldChg chg="del">
        <pc:chgData name="Morgan Ball (John XXIII College - Mount Claremont)" userId="c9fe06fd-15b9-4aef-8f74-cc6223a5ec1f" providerId="ADAL" clId="{54339222-3A9D-4C35-8EF2-345B98FB2006}" dt="2023-02-08T01:59:58.267" v="162" actId="2696"/>
        <pc:sldMkLst>
          <pc:docMk/>
          <pc:sldMk cId="478441955" sldId="346"/>
        </pc:sldMkLst>
      </pc:sldChg>
      <pc:sldChg chg="del">
        <pc:chgData name="Morgan Ball (John XXIII College - Mount Claremont)" userId="c9fe06fd-15b9-4aef-8f74-cc6223a5ec1f" providerId="ADAL" clId="{54339222-3A9D-4C35-8EF2-345B98FB2006}" dt="2023-02-08T01:59:58.267" v="162" actId="2696"/>
        <pc:sldMkLst>
          <pc:docMk/>
          <pc:sldMk cId="1679026083" sldId="347"/>
        </pc:sldMkLst>
      </pc:sldChg>
      <pc:sldChg chg="addSp delSp mod">
        <pc:chgData name="Morgan Ball (John XXIII College - Mount Claremont)" userId="c9fe06fd-15b9-4aef-8f74-cc6223a5ec1f" providerId="ADAL" clId="{54339222-3A9D-4C35-8EF2-345B98FB2006}" dt="2023-02-07T05:33:37.898" v="8"/>
        <pc:sldMkLst>
          <pc:docMk/>
          <pc:sldMk cId="2108298492" sldId="351"/>
        </pc:sldMkLst>
        <pc:picChg chg="del">
          <ac:chgData name="Morgan Ball (John XXIII College - Mount Claremont)" userId="c9fe06fd-15b9-4aef-8f74-cc6223a5ec1f" providerId="ADAL" clId="{54339222-3A9D-4C35-8EF2-345B98FB2006}" dt="2023-02-07T05:33:33.746" v="7" actId="478"/>
          <ac:picMkLst>
            <pc:docMk/>
            <pc:sldMk cId="2108298492" sldId="351"/>
            <ac:picMk id="2" creationId="{00000000-0000-0000-0000-000000000000}"/>
          </ac:picMkLst>
        </pc:picChg>
        <pc:picChg chg="add">
          <ac:chgData name="Morgan Ball (John XXIII College - Mount Claremont)" userId="c9fe06fd-15b9-4aef-8f74-cc6223a5ec1f" providerId="ADAL" clId="{54339222-3A9D-4C35-8EF2-345B98FB2006}" dt="2023-02-07T05:33:37.898" v="8"/>
          <ac:picMkLst>
            <pc:docMk/>
            <pc:sldMk cId="2108298492" sldId="351"/>
            <ac:picMk id="1026" creationId="{BF49692F-00AE-E47A-1C4D-B6559F2EE723}"/>
          </ac:picMkLst>
        </pc:picChg>
      </pc:sldChg>
      <pc:sldChg chg="modSp">
        <pc:chgData name="Morgan Ball (John XXIII College - Mount Claremont)" userId="c9fe06fd-15b9-4aef-8f74-cc6223a5ec1f" providerId="ADAL" clId="{54339222-3A9D-4C35-8EF2-345B98FB2006}" dt="2023-02-07T05:32:24.020" v="5"/>
        <pc:sldMkLst>
          <pc:docMk/>
          <pc:sldMk cId="3624654735" sldId="362"/>
        </pc:sldMkLst>
        <pc:spChg chg="mod">
          <ac:chgData name="Morgan Ball (John XXIII College - Mount Claremont)" userId="c9fe06fd-15b9-4aef-8f74-cc6223a5ec1f" providerId="ADAL" clId="{54339222-3A9D-4C35-8EF2-345B98FB2006}" dt="2023-02-07T05:32:24.020" v="5"/>
          <ac:spMkLst>
            <pc:docMk/>
            <pc:sldMk cId="3624654735" sldId="362"/>
            <ac:spMk id="3" creationId="{00000000-0000-0000-0000-000000000000}"/>
          </ac:spMkLst>
        </pc:spChg>
      </pc:sldChg>
      <pc:sldChg chg="del">
        <pc:chgData name="Morgan Ball (John XXIII College - Mount Claremont)" userId="c9fe06fd-15b9-4aef-8f74-cc6223a5ec1f" providerId="ADAL" clId="{54339222-3A9D-4C35-8EF2-345B98FB2006}" dt="2023-02-08T01:59:58.267" v="162" actId="2696"/>
        <pc:sldMkLst>
          <pc:docMk/>
          <pc:sldMk cId="2113613609" sldId="367"/>
        </pc:sldMkLst>
      </pc:sldChg>
      <pc:sldChg chg="del">
        <pc:chgData name="Morgan Ball (John XXIII College - Mount Claremont)" userId="c9fe06fd-15b9-4aef-8f74-cc6223a5ec1f" providerId="ADAL" clId="{54339222-3A9D-4C35-8EF2-345B98FB2006}" dt="2023-02-08T01:59:58.267" v="162" actId="2696"/>
        <pc:sldMkLst>
          <pc:docMk/>
          <pc:sldMk cId="3652194458" sldId="368"/>
        </pc:sldMkLst>
      </pc:sldChg>
      <pc:sldChg chg="del">
        <pc:chgData name="Morgan Ball (John XXIII College - Mount Claremont)" userId="c9fe06fd-15b9-4aef-8f74-cc6223a5ec1f" providerId="ADAL" clId="{54339222-3A9D-4C35-8EF2-345B98FB2006}" dt="2023-02-08T01:59:58.267" v="162" actId="2696"/>
        <pc:sldMkLst>
          <pc:docMk/>
          <pc:sldMk cId="2275680428" sldId="369"/>
        </pc:sldMkLst>
      </pc:sldChg>
      <pc:sldChg chg="del">
        <pc:chgData name="Morgan Ball (John XXIII College - Mount Claremont)" userId="c9fe06fd-15b9-4aef-8f74-cc6223a5ec1f" providerId="ADAL" clId="{54339222-3A9D-4C35-8EF2-345B98FB2006}" dt="2023-02-08T01:59:58.267" v="162" actId="2696"/>
        <pc:sldMkLst>
          <pc:docMk/>
          <pc:sldMk cId="3208104051" sldId="370"/>
        </pc:sldMkLst>
      </pc:sldChg>
      <pc:sldChg chg="del">
        <pc:chgData name="Morgan Ball (John XXIII College - Mount Claremont)" userId="c9fe06fd-15b9-4aef-8f74-cc6223a5ec1f" providerId="ADAL" clId="{54339222-3A9D-4C35-8EF2-345B98FB2006}" dt="2023-02-08T01:59:58.267" v="162" actId="2696"/>
        <pc:sldMkLst>
          <pc:docMk/>
          <pc:sldMk cId="3420236109" sldId="371"/>
        </pc:sldMkLst>
      </pc:sldChg>
      <pc:sldChg chg="del">
        <pc:chgData name="Morgan Ball (John XXIII College - Mount Claremont)" userId="c9fe06fd-15b9-4aef-8f74-cc6223a5ec1f" providerId="ADAL" clId="{54339222-3A9D-4C35-8EF2-345B98FB2006}" dt="2023-02-08T01:59:58.267" v="162" actId="2696"/>
        <pc:sldMkLst>
          <pc:docMk/>
          <pc:sldMk cId="2481390581" sldId="372"/>
        </pc:sldMkLst>
      </pc:sldChg>
      <pc:sldChg chg="del">
        <pc:chgData name="Morgan Ball (John XXIII College - Mount Claremont)" userId="c9fe06fd-15b9-4aef-8f74-cc6223a5ec1f" providerId="ADAL" clId="{54339222-3A9D-4C35-8EF2-345B98FB2006}" dt="2023-02-08T01:59:58.267" v="162" actId="2696"/>
        <pc:sldMkLst>
          <pc:docMk/>
          <pc:sldMk cId="3862642075" sldId="373"/>
        </pc:sldMkLst>
      </pc:sldChg>
      <pc:sldChg chg="del">
        <pc:chgData name="Morgan Ball (John XXIII College - Mount Claremont)" userId="c9fe06fd-15b9-4aef-8f74-cc6223a5ec1f" providerId="ADAL" clId="{54339222-3A9D-4C35-8EF2-345B98FB2006}" dt="2023-02-08T01:59:58.267" v="162" actId="2696"/>
        <pc:sldMkLst>
          <pc:docMk/>
          <pc:sldMk cId="2514112611" sldId="374"/>
        </pc:sldMkLst>
      </pc:sldChg>
      <pc:sldChg chg="del">
        <pc:chgData name="Morgan Ball (John XXIII College - Mount Claremont)" userId="c9fe06fd-15b9-4aef-8f74-cc6223a5ec1f" providerId="ADAL" clId="{54339222-3A9D-4C35-8EF2-345B98FB2006}" dt="2023-02-08T01:59:58.267" v="162" actId="2696"/>
        <pc:sldMkLst>
          <pc:docMk/>
          <pc:sldMk cId="3790293379" sldId="380"/>
        </pc:sldMkLst>
      </pc:sldChg>
      <pc:sldChg chg="modSp new del mod">
        <pc:chgData name="Morgan Ball (John XXIII College - Mount Claremont)" userId="c9fe06fd-15b9-4aef-8f74-cc6223a5ec1f" providerId="ADAL" clId="{54339222-3A9D-4C35-8EF2-345B98FB2006}" dt="2023-02-08T01:57:00.315" v="53" actId="47"/>
        <pc:sldMkLst>
          <pc:docMk/>
          <pc:sldMk cId="2661845853" sldId="384"/>
        </pc:sldMkLst>
        <pc:spChg chg="mod">
          <ac:chgData name="Morgan Ball (John XXIII College - Mount Claremont)" userId="c9fe06fd-15b9-4aef-8f74-cc6223a5ec1f" providerId="ADAL" clId="{54339222-3A9D-4C35-8EF2-345B98FB2006}" dt="2023-02-08T01:56:20.141" v="17" actId="21"/>
          <ac:spMkLst>
            <pc:docMk/>
            <pc:sldMk cId="2661845853" sldId="384"/>
            <ac:spMk id="3" creationId="{BEFD64EB-542A-CFDE-94C3-B38E8ED657BE}"/>
          </ac:spMkLst>
        </pc:spChg>
      </pc:sldChg>
      <pc:sldChg chg="modSp add del mod">
        <pc:chgData name="Morgan Ball (John XXIII College - Mount Claremont)" userId="c9fe06fd-15b9-4aef-8f74-cc6223a5ec1f" providerId="ADAL" clId="{54339222-3A9D-4C35-8EF2-345B98FB2006}" dt="2023-02-08T02:02:52.447" v="221" actId="403"/>
        <pc:sldMkLst>
          <pc:docMk/>
          <pc:sldMk cId="2994387902" sldId="385"/>
        </pc:sldMkLst>
        <pc:spChg chg="mod">
          <ac:chgData name="Morgan Ball (John XXIII College - Mount Claremont)" userId="c9fe06fd-15b9-4aef-8f74-cc6223a5ec1f" providerId="ADAL" clId="{54339222-3A9D-4C35-8EF2-345B98FB2006}" dt="2023-02-08T02:02:32.117" v="212" actId="403"/>
          <ac:spMkLst>
            <pc:docMk/>
            <pc:sldMk cId="2994387902" sldId="385"/>
            <ac:spMk id="3" creationId="{6687085B-F8DB-4027-9BE6-5EA569379E2E}"/>
          </ac:spMkLst>
        </pc:spChg>
        <pc:spChg chg="mod">
          <ac:chgData name="Morgan Ball (John XXIII College - Mount Claremont)" userId="c9fe06fd-15b9-4aef-8f74-cc6223a5ec1f" providerId="ADAL" clId="{54339222-3A9D-4C35-8EF2-345B98FB2006}" dt="2023-02-08T02:02:52.447" v="221" actId="403"/>
          <ac:spMkLst>
            <pc:docMk/>
            <pc:sldMk cId="2994387902" sldId="385"/>
            <ac:spMk id="4" creationId="{D0B0F7FB-3DC9-49E4-A248-A5F79E01075B}"/>
          </ac:spMkLst>
        </pc:spChg>
      </pc:sldChg>
    </pc:docChg>
  </pc:docChgLst>
  <pc:docChgLst>
    <pc:chgData name="Morgan Ball (John XXIII College - Mount Claremont)" userId="c9fe06fd-15b9-4aef-8f74-cc6223a5ec1f" providerId="ADAL" clId="{A24C09BB-A451-4651-998D-14E46CFA1F76}"/>
    <pc:docChg chg="modSld">
      <pc:chgData name="Morgan Ball (John XXIII College - Mount Claremont)" userId="c9fe06fd-15b9-4aef-8f74-cc6223a5ec1f" providerId="ADAL" clId="{A24C09BB-A451-4651-998D-14E46CFA1F76}" dt="2020-02-03T02:34:00.903" v="1" actId="20577"/>
      <pc:docMkLst>
        <pc:docMk/>
      </pc:docMkLst>
      <pc:sldChg chg="modSp">
        <pc:chgData name="Morgan Ball (John XXIII College - Mount Claremont)" userId="c9fe06fd-15b9-4aef-8f74-cc6223a5ec1f" providerId="ADAL" clId="{A24C09BB-A451-4651-998D-14E46CFA1F76}" dt="2020-02-03T02:34:00.903" v="1" actId="20577"/>
        <pc:sldMkLst>
          <pc:docMk/>
          <pc:sldMk cId="1674475220" sldId="358"/>
        </pc:sldMkLst>
        <pc:spChg chg="mod">
          <ac:chgData name="Morgan Ball (John XXIII College - Mount Claremont)" userId="c9fe06fd-15b9-4aef-8f74-cc6223a5ec1f" providerId="ADAL" clId="{A24C09BB-A451-4651-998D-14E46CFA1F76}" dt="2020-02-03T02:34:00.903" v="1" actId="20577"/>
          <ac:spMkLst>
            <pc:docMk/>
            <pc:sldMk cId="1674475220" sldId="358"/>
            <ac:spMk id="3" creationId="{00000000-0000-0000-0000-000000000000}"/>
          </ac:spMkLst>
        </pc:spChg>
      </pc:sldChg>
    </pc:docChg>
  </pc:docChgLst>
  <pc:docChgLst>
    <pc:chgData name="Morgan Ball (John XXIII College - Mount Claremont)" userId="S::morgan.ball@cewa.edu.au::c9fe06fd-15b9-4aef-8f74-cc6223a5ec1f" providerId="AD" clId="Web-{250C20D8-4CBB-7FEF-7C42-178C84EF98C8}"/>
    <pc:docChg chg="modSld">
      <pc:chgData name="Morgan Ball (John XXIII College - Mount Claremont)" userId="S::morgan.ball@cewa.edu.au::c9fe06fd-15b9-4aef-8f74-cc6223a5ec1f" providerId="AD" clId="Web-{250C20D8-4CBB-7FEF-7C42-178C84EF98C8}" dt="2020-02-12T06:33:42.206" v="0" actId="1076"/>
      <pc:docMkLst>
        <pc:docMk/>
      </pc:docMkLst>
      <pc:sldChg chg="modSp">
        <pc:chgData name="Morgan Ball (John XXIII College - Mount Claremont)" userId="S::morgan.ball@cewa.edu.au::c9fe06fd-15b9-4aef-8f74-cc6223a5ec1f" providerId="AD" clId="Web-{250C20D8-4CBB-7FEF-7C42-178C84EF98C8}" dt="2020-02-12T06:33:42.206" v="0" actId="1076"/>
        <pc:sldMkLst>
          <pc:docMk/>
          <pc:sldMk cId="3298853719" sldId="323"/>
        </pc:sldMkLst>
        <pc:picChg chg="mod">
          <ac:chgData name="Morgan Ball (John XXIII College - Mount Claremont)" userId="S::morgan.ball@cewa.edu.au::c9fe06fd-15b9-4aef-8f74-cc6223a5ec1f" providerId="AD" clId="Web-{250C20D8-4CBB-7FEF-7C42-178C84EF98C8}" dt="2020-02-12T06:33:42.206" v="0" actId="1076"/>
          <ac:picMkLst>
            <pc:docMk/>
            <pc:sldMk cId="3298853719" sldId="323"/>
            <ac:picMk id="4" creationId="{00000000-0000-0000-0000-000000000000}"/>
          </ac:picMkLst>
        </pc:picChg>
      </pc:sldChg>
    </pc:docChg>
  </pc:docChgLst>
  <pc:docChgLst>
    <pc:chgData name="Morgan Ball (John XXIII College - Mount Claremont)" userId="c9fe06fd-15b9-4aef-8f74-cc6223a5ec1f" providerId="ADAL" clId="{6E1F58D0-4BE5-4BE4-9C6D-378E8F230A0B}"/>
    <pc:docChg chg="undo redo custSel addSld delSld modSld sldOrd">
      <pc:chgData name="Morgan Ball (John XXIII College - Mount Claremont)" userId="c9fe06fd-15b9-4aef-8f74-cc6223a5ec1f" providerId="ADAL" clId="{6E1F58D0-4BE5-4BE4-9C6D-378E8F230A0B}" dt="2021-02-18T02:06:29.590" v="1062" actId="27636"/>
      <pc:docMkLst>
        <pc:docMk/>
      </pc:docMkLst>
      <pc:sldChg chg="del">
        <pc:chgData name="Morgan Ball (John XXIII College - Mount Claremont)" userId="c9fe06fd-15b9-4aef-8f74-cc6223a5ec1f" providerId="ADAL" clId="{6E1F58D0-4BE5-4BE4-9C6D-378E8F230A0B}" dt="2021-02-15T01:36:06.525" v="446" actId="47"/>
        <pc:sldMkLst>
          <pc:docMk/>
          <pc:sldMk cId="2393819257" sldId="280"/>
        </pc:sldMkLst>
      </pc:sldChg>
      <pc:sldChg chg="modSp add mod">
        <pc:chgData name="Morgan Ball (John XXIII College - Mount Claremont)" userId="c9fe06fd-15b9-4aef-8f74-cc6223a5ec1f" providerId="ADAL" clId="{6E1F58D0-4BE5-4BE4-9C6D-378E8F230A0B}" dt="2021-02-15T01:44:55.342" v="1060" actId="20577"/>
        <pc:sldMkLst>
          <pc:docMk/>
          <pc:sldMk cId="3530369840" sldId="280"/>
        </pc:sldMkLst>
        <pc:spChg chg="mod">
          <ac:chgData name="Morgan Ball (John XXIII College - Mount Claremont)" userId="c9fe06fd-15b9-4aef-8f74-cc6223a5ec1f" providerId="ADAL" clId="{6E1F58D0-4BE5-4BE4-9C6D-378E8F230A0B}" dt="2021-02-15T01:40:33.398" v="501" actId="313"/>
          <ac:spMkLst>
            <pc:docMk/>
            <pc:sldMk cId="3530369840" sldId="280"/>
            <ac:spMk id="2" creationId="{00000000-0000-0000-0000-000000000000}"/>
          </ac:spMkLst>
        </pc:spChg>
        <pc:spChg chg="mod">
          <ac:chgData name="Morgan Ball (John XXIII College - Mount Claremont)" userId="c9fe06fd-15b9-4aef-8f74-cc6223a5ec1f" providerId="ADAL" clId="{6E1F58D0-4BE5-4BE4-9C6D-378E8F230A0B}" dt="2021-02-15T01:44:55.342" v="1060" actId="20577"/>
          <ac:spMkLst>
            <pc:docMk/>
            <pc:sldMk cId="3530369840" sldId="280"/>
            <ac:spMk id="3" creationId="{00000000-0000-0000-0000-000000000000}"/>
          </ac:spMkLst>
        </pc:spChg>
      </pc:sldChg>
      <pc:sldChg chg="addSp delSp modSp mod">
        <pc:chgData name="Morgan Ball (John XXIII College - Mount Claremont)" userId="c9fe06fd-15b9-4aef-8f74-cc6223a5ec1f" providerId="ADAL" clId="{6E1F58D0-4BE5-4BE4-9C6D-378E8F230A0B}" dt="2021-02-15T01:33:50.968" v="165" actId="478"/>
        <pc:sldMkLst>
          <pc:docMk/>
          <pc:sldMk cId="2508230597" sldId="322"/>
        </pc:sldMkLst>
        <pc:spChg chg="mod">
          <ac:chgData name="Morgan Ball (John XXIII College - Mount Claremont)" userId="c9fe06fd-15b9-4aef-8f74-cc6223a5ec1f" providerId="ADAL" clId="{6E1F58D0-4BE5-4BE4-9C6D-378E8F230A0B}" dt="2021-02-15T01:33:49.184" v="163" actId="26606"/>
          <ac:spMkLst>
            <pc:docMk/>
            <pc:sldMk cId="2508230597" sldId="322"/>
            <ac:spMk id="3" creationId="{00000000-0000-0000-0000-000000000000}"/>
          </ac:spMkLst>
        </pc:spChg>
        <pc:spChg chg="add del">
          <ac:chgData name="Morgan Ball (John XXIII College - Mount Claremont)" userId="c9fe06fd-15b9-4aef-8f74-cc6223a5ec1f" providerId="ADAL" clId="{6E1F58D0-4BE5-4BE4-9C6D-378E8F230A0B}" dt="2021-02-15T01:33:49.184" v="163" actId="26606"/>
          <ac:spMkLst>
            <pc:docMk/>
            <pc:sldMk cId="2508230597" sldId="322"/>
            <ac:spMk id="71" creationId="{74426AB7-D619-4515-962A-BC83909EC015}"/>
          </ac:spMkLst>
        </pc:spChg>
        <pc:spChg chg="add del">
          <ac:chgData name="Morgan Ball (John XXIII College - Mount Claremont)" userId="c9fe06fd-15b9-4aef-8f74-cc6223a5ec1f" providerId="ADAL" clId="{6E1F58D0-4BE5-4BE4-9C6D-378E8F230A0B}" dt="2021-02-15T01:33:49.184" v="163" actId="26606"/>
          <ac:spMkLst>
            <pc:docMk/>
            <pc:sldMk cId="2508230597" sldId="322"/>
            <ac:spMk id="73" creationId="{DE47DF98-723F-4AAC-ABCF-CACBC438F78F}"/>
          </ac:spMkLst>
        </pc:spChg>
        <pc:picChg chg="add del">
          <ac:chgData name="Morgan Ball (John XXIII College - Mount Claremont)" userId="c9fe06fd-15b9-4aef-8f74-cc6223a5ec1f" providerId="ADAL" clId="{6E1F58D0-4BE5-4BE4-9C6D-378E8F230A0B}" dt="2021-02-15T01:33:50.968" v="165" actId="478"/>
          <ac:picMkLst>
            <pc:docMk/>
            <pc:sldMk cId="2508230597" sldId="322"/>
            <ac:picMk id="2" creationId="{00000000-0000-0000-0000-000000000000}"/>
          </ac:picMkLst>
        </pc:picChg>
        <pc:picChg chg="add del mod">
          <ac:chgData name="Morgan Ball (John XXIII College - Mount Claremont)" userId="c9fe06fd-15b9-4aef-8f74-cc6223a5ec1f" providerId="ADAL" clId="{6E1F58D0-4BE5-4BE4-9C6D-378E8F230A0B}" dt="2021-02-15T01:33:50.103" v="164"/>
          <ac:picMkLst>
            <pc:docMk/>
            <pc:sldMk cId="2508230597" sldId="322"/>
            <ac:picMk id="5122" creationId="{8B5B5EEB-7F00-480A-9EFD-CF3E87AA39D0}"/>
          </ac:picMkLst>
        </pc:picChg>
        <pc:picChg chg="add del mod">
          <ac:chgData name="Morgan Ball (John XXIII College - Mount Claremont)" userId="c9fe06fd-15b9-4aef-8f74-cc6223a5ec1f" providerId="ADAL" clId="{6E1F58D0-4BE5-4BE4-9C6D-378E8F230A0B}" dt="2021-02-15T01:33:47.722" v="161"/>
          <ac:picMkLst>
            <pc:docMk/>
            <pc:sldMk cId="2508230597" sldId="322"/>
            <ac:picMk id="5124" creationId="{880538EC-CABA-4F75-872F-83052AB5395D}"/>
          </ac:picMkLst>
        </pc:picChg>
        <pc:cxnChg chg="add del">
          <ac:chgData name="Morgan Ball (John XXIII College - Mount Claremont)" userId="c9fe06fd-15b9-4aef-8f74-cc6223a5ec1f" providerId="ADAL" clId="{6E1F58D0-4BE5-4BE4-9C6D-378E8F230A0B}" dt="2021-02-15T01:33:49.184" v="163" actId="26606"/>
          <ac:cxnSpMkLst>
            <pc:docMk/>
            <pc:sldMk cId="2508230597" sldId="322"/>
            <ac:cxnSpMk id="75" creationId="{EA29FC7C-9308-4FDE-8DCA-405668055B0F}"/>
          </ac:cxnSpMkLst>
        </pc:cxnChg>
      </pc:sldChg>
      <pc:sldChg chg="modSp mod">
        <pc:chgData name="Morgan Ball (John XXIII College - Mount Claremont)" userId="c9fe06fd-15b9-4aef-8f74-cc6223a5ec1f" providerId="ADAL" clId="{6E1F58D0-4BE5-4BE4-9C6D-378E8F230A0B}" dt="2021-02-15T01:43:55.853" v="1001" actId="20577"/>
        <pc:sldMkLst>
          <pc:docMk/>
          <pc:sldMk cId="454786126" sldId="330"/>
        </pc:sldMkLst>
        <pc:spChg chg="mod">
          <ac:chgData name="Morgan Ball (John XXIII College - Mount Claremont)" userId="c9fe06fd-15b9-4aef-8f74-cc6223a5ec1f" providerId="ADAL" clId="{6E1F58D0-4BE5-4BE4-9C6D-378E8F230A0B}" dt="2021-02-15T01:43:55.853" v="1001" actId="20577"/>
          <ac:spMkLst>
            <pc:docMk/>
            <pc:sldMk cId="454786126" sldId="330"/>
            <ac:spMk id="3" creationId="{00000000-0000-0000-0000-000000000000}"/>
          </ac:spMkLst>
        </pc:spChg>
      </pc:sldChg>
      <pc:sldChg chg="addSp delSp modSp mod setBg setClrOvrMap">
        <pc:chgData name="Morgan Ball (John XXIII College - Mount Claremont)" userId="c9fe06fd-15b9-4aef-8f74-cc6223a5ec1f" providerId="ADAL" clId="{6E1F58D0-4BE5-4BE4-9C6D-378E8F230A0B}" dt="2021-02-15T01:30:55.804" v="140" actId="26606"/>
        <pc:sldMkLst>
          <pc:docMk/>
          <pc:sldMk cId="2326369717" sldId="348"/>
        </pc:sldMkLst>
        <pc:spChg chg="add">
          <ac:chgData name="Morgan Ball (John XXIII College - Mount Claremont)" userId="c9fe06fd-15b9-4aef-8f74-cc6223a5ec1f" providerId="ADAL" clId="{6E1F58D0-4BE5-4BE4-9C6D-378E8F230A0B}" dt="2021-02-15T01:30:55.804" v="140" actId="26606"/>
          <ac:spMkLst>
            <pc:docMk/>
            <pc:sldMk cId="2326369717" sldId="348"/>
            <ac:spMk id="71" creationId="{F3060C83-F051-4F0E-ABAD-AA0DFC48B218}"/>
          </ac:spMkLst>
        </pc:spChg>
        <pc:spChg chg="add">
          <ac:chgData name="Morgan Ball (John XXIII College - Mount Claremont)" userId="c9fe06fd-15b9-4aef-8f74-cc6223a5ec1f" providerId="ADAL" clId="{6E1F58D0-4BE5-4BE4-9C6D-378E8F230A0B}" dt="2021-02-15T01:30:55.804" v="140" actId="26606"/>
          <ac:spMkLst>
            <pc:docMk/>
            <pc:sldMk cId="2326369717" sldId="348"/>
            <ac:spMk id="73" creationId="{83C98ABE-055B-441F-B07E-44F97F083C39}"/>
          </ac:spMkLst>
        </pc:spChg>
        <pc:spChg chg="add">
          <ac:chgData name="Morgan Ball (John XXIII College - Mount Claremont)" userId="c9fe06fd-15b9-4aef-8f74-cc6223a5ec1f" providerId="ADAL" clId="{6E1F58D0-4BE5-4BE4-9C6D-378E8F230A0B}" dt="2021-02-15T01:30:55.804" v="140" actId="26606"/>
          <ac:spMkLst>
            <pc:docMk/>
            <pc:sldMk cId="2326369717" sldId="348"/>
            <ac:spMk id="75" creationId="{29FDB030-9B49-4CED-8CCD-4D99382388AC}"/>
          </ac:spMkLst>
        </pc:spChg>
        <pc:spChg chg="add">
          <ac:chgData name="Morgan Ball (John XXIII College - Mount Claremont)" userId="c9fe06fd-15b9-4aef-8f74-cc6223a5ec1f" providerId="ADAL" clId="{6E1F58D0-4BE5-4BE4-9C6D-378E8F230A0B}" dt="2021-02-15T01:30:55.804" v="140" actId="26606"/>
          <ac:spMkLst>
            <pc:docMk/>
            <pc:sldMk cId="2326369717" sldId="348"/>
            <ac:spMk id="77" creationId="{3783CA14-24A1-485C-8B30-D6A5D87987AD}"/>
          </ac:spMkLst>
        </pc:spChg>
        <pc:spChg chg="add">
          <ac:chgData name="Morgan Ball (John XXIII College - Mount Claremont)" userId="c9fe06fd-15b9-4aef-8f74-cc6223a5ec1f" providerId="ADAL" clId="{6E1F58D0-4BE5-4BE4-9C6D-378E8F230A0B}" dt="2021-02-15T01:30:55.804" v="140" actId="26606"/>
          <ac:spMkLst>
            <pc:docMk/>
            <pc:sldMk cId="2326369717" sldId="348"/>
            <ac:spMk id="79" creationId="{9A97C86A-04D6-40F7-AE84-31AB43E6A846}"/>
          </ac:spMkLst>
        </pc:spChg>
        <pc:spChg chg="add">
          <ac:chgData name="Morgan Ball (John XXIII College - Mount Claremont)" userId="c9fe06fd-15b9-4aef-8f74-cc6223a5ec1f" providerId="ADAL" clId="{6E1F58D0-4BE5-4BE4-9C6D-378E8F230A0B}" dt="2021-02-15T01:30:55.804" v="140" actId="26606"/>
          <ac:spMkLst>
            <pc:docMk/>
            <pc:sldMk cId="2326369717" sldId="348"/>
            <ac:spMk id="81" creationId="{FF9F2414-84E8-453E-B1F3-389FDE8192D9}"/>
          </ac:spMkLst>
        </pc:spChg>
        <pc:spChg chg="add">
          <ac:chgData name="Morgan Ball (John XXIII College - Mount Claremont)" userId="c9fe06fd-15b9-4aef-8f74-cc6223a5ec1f" providerId="ADAL" clId="{6E1F58D0-4BE5-4BE4-9C6D-378E8F230A0B}" dt="2021-02-15T01:30:55.804" v="140" actId="26606"/>
          <ac:spMkLst>
            <pc:docMk/>
            <pc:sldMk cId="2326369717" sldId="348"/>
            <ac:spMk id="83" creationId="{3ECA69A1-7536-43AC-85EF-C7106179F5ED}"/>
          </ac:spMkLst>
        </pc:spChg>
        <pc:picChg chg="del">
          <ac:chgData name="Morgan Ball (John XXIII College - Mount Claremont)" userId="c9fe06fd-15b9-4aef-8f74-cc6223a5ec1f" providerId="ADAL" clId="{6E1F58D0-4BE5-4BE4-9C6D-378E8F230A0B}" dt="2021-02-15T01:30:51.534" v="138" actId="478"/>
          <ac:picMkLst>
            <pc:docMk/>
            <pc:sldMk cId="2326369717" sldId="348"/>
            <ac:picMk id="2" creationId="{00000000-0000-0000-0000-000000000000}"/>
          </ac:picMkLst>
        </pc:picChg>
        <pc:picChg chg="add mod">
          <ac:chgData name="Morgan Ball (John XXIII College - Mount Claremont)" userId="c9fe06fd-15b9-4aef-8f74-cc6223a5ec1f" providerId="ADAL" clId="{6E1F58D0-4BE5-4BE4-9C6D-378E8F230A0B}" dt="2021-02-15T01:30:55.804" v="140" actId="26606"/>
          <ac:picMkLst>
            <pc:docMk/>
            <pc:sldMk cId="2326369717" sldId="348"/>
            <ac:picMk id="2050" creationId="{2EB99A50-74A7-4636-A989-75BBE8135406}"/>
          </ac:picMkLst>
        </pc:picChg>
      </pc:sldChg>
      <pc:sldChg chg="addSp delSp modSp mod setBg">
        <pc:chgData name="Morgan Ball (John XXIII College - Mount Claremont)" userId="c9fe06fd-15b9-4aef-8f74-cc6223a5ec1f" providerId="ADAL" clId="{6E1F58D0-4BE5-4BE4-9C6D-378E8F230A0B}" dt="2021-02-15T01:31:20.075" v="143" actId="26606"/>
        <pc:sldMkLst>
          <pc:docMk/>
          <pc:sldMk cId="922036723" sldId="357"/>
        </pc:sldMkLst>
        <pc:spChg chg="add">
          <ac:chgData name="Morgan Ball (John XXIII College - Mount Claremont)" userId="c9fe06fd-15b9-4aef-8f74-cc6223a5ec1f" providerId="ADAL" clId="{6E1F58D0-4BE5-4BE4-9C6D-378E8F230A0B}" dt="2021-02-15T01:31:20.075" v="143" actId="26606"/>
          <ac:spMkLst>
            <pc:docMk/>
            <pc:sldMk cId="922036723" sldId="357"/>
            <ac:spMk id="71" creationId="{42A4FC2C-047E-45A5-965D-8E1E3BF09BC6}"/>
          </ac:spMkLst>
        </pc:spChg>
        <pc:picChg chg="del">
          <ac:chgData name="Morgan Ball (John XXIII College - Mount Claremont)" userId="c9fe06fd-15b9-4aef-8f74-cc6223a5ec1f" providerId="ADAL" clId="{6E1F58D0-4BE5-4BE4-9C6D-378E8F230A0B}" dt="2021-02-15T01:31:16.750" v="141" actId="478"/>
          <ac:picMkLst>
            <pc:docMk/>
            <pc:sldMk cId="922036723" sldId="357"/>
            <ac:picMk id="2" creationId="{00000000-0000-0000-0000-000000000000}"/>
          </ac:picMkLst>
        </pc:picChg>
        <pc:picChg chg="add mod">
          <ac:chgData name="Morgan Ball (John XXIII College - Mount Claremont)" userId="c9fe06fd-15b9-4aef-8f74-cc6223a5ec1f" providerId="ADAL" clId="{6E1F58D0-4BE5-4BE4-9C6D-378E8F230A0B}" dt="2021-02-15T01:31:20.075" v="143" actId="26606"/>
          <ac:picMkLst>
            <pc:docMk/>
            <pc:sldMk cId="922036723" sldId="357"/>
            <ac:picMk id="3074" creationId="{F8E6C9EE-DA0B-40A0-9956-80BC882373D6}"/>
          </ac:picMkLst>
        </pc:picChg>
      </pc:sldChg>
      <pc:sldChg chg="addSp delSp modSp mod setBg">
        <pc:chgData name="Morgan Ball (John XXIII College - Mount Claremont)" userId="c9fe06fd-15b9-4aef-8f74-cc6223a5ec1f" providerId="ADAL" clId="{6E1F58D0-4BE5-4BE4-9C6D-378E8F230A0B}" dt="2021-02-15T01:32:37.590" v="153" actId="20577"/>
        <pc:sldMkLst>
          <pc:docMk/>
          <pc:sldMk cId="3281090344" sldId="365"/>
        </pc:sldMkLst>
        <pc:spChg chg="mod">
          <ac:chgData name="Morgan Ball (John XXIII College - Mount Claremont)" userId="c9fe06fd-15b9-4aef-8f74-cc6223a5ec1f" providerId="ADAL" clId="{6E1F58D0-4BE5-4BE4-9C6D-378E8F230A0B}" dt="2021-02-15T01:32:37.590" v="153" actId="20577"/>
          <ac:spMkLst>
            <pc:docMk/>
            <pc:sldMk cId="3281090344" sldId="365"/>
            <ac:spMk id="2" creationId="{00000000-0000-0000-0000-000000000000}"/>
          </ac:spMkLst>
        </pc:spChg>
        <pc:spChg chg="add del mod">
          <ac:chgData name="Morgan Ball (John XXIII College - Mount Claremont)" userId="c9fe06fd-15b9-4aef-8f74-cc6223a5ec1f" providerId="ADAL" clId="{6E1F58D0-4BE5-4BE4-9C6D-378E8F230A0B}" dt="2021-02-15T01:32:28.865" v="146" actId="26606"/>
          <ac:spMkLst>
            <pc:docMk/>
            <pc:sldMk cId="3281090344" sldId="365"/>
            <ac:spMk id="5" creationId="{FBAB65E6-5397-4BBD-A5D9-42A451C68C95}"/>
          </ac:spMkLst>
        </pc:spChg>
        <pc:spChg chg="add">
          <ac:chgData name="Morgan Ball (John XXIII College - Mount Claremont)" userId="c9fe06fd-15b9-4aef-8f74-cc6223a5ec1f" providerId="ADAL" clId="{6E1F58D0-4BE5-4BE4-9C6D-378E8F230A0B}" dt="2021-02-15T01:32:28.865" v="146" actId="26606"/>
          <ac:spMkLst>
            <pc:docMk/>
            <pc:sldMk cId="3281090344" sldId="365"/>
            <ac:spMk id="71" creationId="{74426AB7-D619-4515-962A-BC83909EC015}"/>
          </ac:spMkLst>
        </pc:spChg>
        <pc:spChg chg="add">
          <ac:chgData name="Morgan Ball (John XXIII College - Mount Claremont)" userId="c9fe06fd-15b9-4aef-8f74-cc6223a5ec1f" providerId="ADAL" clId="{6E1F58D0-4BE5-4BE4-9C6D-378E8F230A0B}" dt="2021-02-15T01:32:28.865" v="146" actId="26606"/>
          <ac:spMkLst>
            <pc:docMk/>
            <pc:sldMk cId="3281090344" sldId="365"/>
            <ac:spMk id="73" creationId="{DE47DF98-723F-4AAC-ABCF-CACBC438F78F}"/>
          </ac:spMkLst>
        </pc:spChg>
        <pc:picChg chg="del">
          <ac:chgData name="Morgan Ball (John XXIII College - Mount Claremont)" userId="c9fe06fd-15b9-4aef-8f74-cc6223a5ec1f" providerId="ADAL" clId="{6E1F58D0-4BE5-4BE4-9C6D-378E8F230A0B}" dt="2021-02-15T01:32:23.691" v="144" actId="478"/>
          <ac:picMkLst>
            <pc:docMk/>
            <pc:sldMk cId="3281090344" sldId="365"/>
            <ac:picMk id="4" creationId="{00000000-0000-0000-0000-000000000000}"/>
          </ac:picMkLst>
        </pc:picChg>
        <pc:picChg chg="add mod">
          <ac:chgData name="Morgan Ball (John XXIII College - Mount Claremont)" userId="c9fe06fd-15b9-4aef-8f74-cc6223a5ec1f" providerId="ADAL" clId="{6E1F58D0-4BE5-4BE4-9C6D-378E8F230A0B}" dt="2021-02-15T01:32:28.865" v="146" actId="26606"/>
          <ac:picMkLst>
            <pc:docMk/>
            <pc:sldMk cId="3281090344" sldId="365"/>
            <ac:picMk id="4098" creationId="{7C0D3B0B-8197-49EC-983B-AF19B3F06E51}"/>
          </ac:picMkLst>
        </pc:picChg>
        <pc:cxnChg chg="add">
          <ac:chgData name="Morgan Ball (John XXIII College - Mount Claremont)" userId="c9fe06fd-15b9-4aef-8f74-cc6223a5ec1f" providerId="ADAL" clId="{6E1F58D0-4BE5-4BE4-9C6D-378E8F230A0B}" dt="2021-02-15T01:32:28.865" v="146" actId="26606"/>
          <ac:cxnSpMkLst>
            <pc:docMk/>
            <pc:sldMk cId="3281090344" sldId="365"/>
            <ac:cxnSpMk id="75" creationId="{EA29FC7C-9308-4FDE-8DCA-405668055B0F}"/>
          </ac:cxnSpMkLst>
        </pc:cxnChg>
      </pc:sldChg>
      <pc:sldChg chg="modSp mod">
        <pc:chgData name="Morgan Ball (John XXIII College - Mount Claremont)" userId="c9fe06fd-15b9-4aef-8f74-cc6223a5ec1f" providerId="ADAL" clId="{6E1F58D0-4BE5-4BE4-9C6D-378E8F230A0B}" dt="2021-02-18T02:06:29.590" v="1062" actId="27636"/>
        <pc:sldMkLst>
          <pc:docMk/>
          <pc:sldMk cId="3862642075" sldId="373"/>
        </pc:sldMkLst>
        <pc:spChg chg="mod">
          <ac:chgData name="Morgan Ball (John XXIII College - Mount Claremont)" userId="c9fe06fd-15b9-4aef-8f74-cc6223a5ec1f" providerId="ADAL" clId="{6E1F58D0-4BE5-4BE4-9C6D-378E8F230A0B}" dt="2021-02-18T02:06:29.590" v="1062" actId="27636"/>
          <ac:spMkLst>
            <pc:docMk/>
            <pc:sldMk cId="3862642075" sldId="373"/>
            <ac:spMk id="3" creationId="{00000000-0000-0000-0000-000000000000}"/>
          </ac:spMkLst>
        </pc:spChg>
      </pc:sldChg>
      <pc:sldChg chg="del">
        <pc:chgData name="Morgan Ball (John XXIII College - Mount Claremont)" userId="c9fe06fd-15b9-4aef-8f74-cc6223a5ec1f" providerId="ADAL" clId="{6E1F58D0-4BE5-4BE4-9C6D-378E8F230A0B}" dt="2021-02-15T01:28:48.357" v="122" actId="47"/>
        <pc:sldMkLst>
          <pc:docMk/>
          <pc:sldMk cId="1911694215" sldId="376"/>
        </pc:sldMkLst>
      </pc:sldChg>
      <pc:sldChg chg="modSp mod">
        <pc:chgData name="Morgan Ball (John XXIII College - Mount Claremont)" userId="c9fe06fd-15b9-4aef-8f74-cc6223a5ec1f" providerId="ADAL" clId="{6E1F58D0-4BE5-4BE4-9C6D-378E8F230A0B}" dt="2021-02-15T01:28:55.944" v="124" actId="27636"/>
        <pc:sldMkLst>
          <pc:docMk/>
          <pc:sldMk cId="1043919771" sldId="377"/>
        </pc:sldMkLst>
        <pc:spChg chg="mod">
          <ac:chgData name="Morgan Ball (John XXIII College - Mount Claremont)" userId="c9fe06fd-15b9-4aef-8f74-cc6223a5ec1f" providerId="ADAL" clId="{6E1F58D0-4BE5-4BE4-9C6D-378E8F230A0B}" dt="2021-02-15T01:28:55.944" v="124" actId="27636"/>
          <ac:spMkLst>
            <pc:docMk/>
            <pc:sldMk cId="1043919771" sldId="377"/>
            <ac:spMk id="3" creationId="{00000000-0000-0000-0000-000000000000}"/>
          </ac:spMkLst>
        </pc:spChg>
      </pc:sldChg>
      <pc:sldChg chg="ord">
        <pc:chgData name="Morgan Ball (John XXIII College - Mount Claremont)" userId="c9fe06fd-15b9-4aef-8f74-cc6223a5ec1f" providerId="ADAL" clId="{6E1F58D0-4BE5-4BE4-9C6D-378E8F230A0B}" dt="2021-02-15T01:26:44.601" v="71"/>
        <pc:sldMkLst>
          <pc:docMk/>
          <pc:sldMk cId="4171548609" sldId="378"/>
        </pc:sldMkLst>
      </pc:sldChg>
      <pc:sldChg chg="modSp mod">
        <pc:chgData name="Morgan Ball (John XXIII College - Mount Claremont)" userId="c9fe06fd-15b9-4aef-8f74-cc6223a5ec1f" providerId="ADAL" clId="{6E1F58D0-4BE5-4BE4-9C6D-378E8F230A0B}" dt="2021-02-15T01:30:37.784" v="135" actId="6549"/>
        <pc:sldMkLst>
          <pc:docMk/>
          <pc:sldMk cId="3203840467" sldId="379"/>
        </pc:sldMkLst>
        <pc:spChg chg="mod">
          <ac:chgData name="Morgan Ball (John XXIII College - Mount Claremont)" userId="c9fe06fd-15b9-4aef-8f74-cc6223a5ec1f" providerId="ADAL" clId="{6E1F58D0-4BE5-4BE4-9C6D-378E8F230A0B}" dt="2021-02-15T01:30:37.784" v="135" actId="6549"/>
          <ac:spMkLst>
            <pc:docMk/>
            <pc:sldMk cId="3203840467" sldId="379"/>
            <ac:spMk id="3" creationId="{00000000-0000-0000-0000-000000000000}"/>
          </ac:spMkLst>
        </pc:spChg>
      </pc:sldChg>
      <pc:sldChg chg="addSp delSp modSp new mod setBg addAnim delAnim setClrOvrMap">
        <pc:chgData name="Morgan Ball (John XXIII College - Mount Claremont)" userId="c9fe06fd-15b9-4aef-8f74-cc6223a5ec1f" providerId="ADAL" clId="{6E1F58D0-4BE5-4BE4-9C6D-378E8F230A0B}" dt="2021-02-15T01:26:15.823" v="69" actId="732"/>
        <pc:sldMkLst>
          <pc:docMk/>
          <pc:sldMk cId="3790293379" sldId="380"/>
        </pc:sldMkLst>
        <pc:spChg chg="mod ord">
          <ac:chgData name="Morgan Ball (John XXIII College - Mount Claremont)" userId="c9fe06fd-15b9-4aef-8f74-cc6223a5ec1f" providerId="ADAL" clId="{6E1F58D0-4BE5-4BE4-9C6D-378E8F230A0B}" dt="2021-02-15T01:25:50.862" v="61" actId="26606"/>
          <ac:spMkLst>
            <pc:docMk/>
            <pc:sldMk cId="3790293379" sldId="380"/>
            <ac:spMk id="2" creationId="{63BA1F1D-DBEA-4103-A565-0EE898028447}"/>
          </ac:spMkLst>
        </pc:spChg>
        <pc:spChg chg="del mod">
          <ac:chgData name="Morgan Ball (John XXIII College - Mount Claremont)" userId="c9fe06fd-15b9-4aef-8f74-cc6223a5ec1f" providerId="ADAL" clId="{6E1F58D0-4BE5-4BE4-9C6D-378E8F230A0B}" dt="2021-02-15T01:25:35.271" v="52" actId="478"/>
          <ac:spMkLst>
            <pc:docMk/>
            <pc:sldMk cId="3790293379" sldId="380"/>
            <ac:spMk id="3" creationId="{59DB8CAE-94CD-4D90-B4EF-F89E7F8A13B3}"/>
          </ac:spMkLst>
        </pc:spChg>
        <pc:spChg chg="add del">
          <ac:chgData name="Morgan Ball (John XXIII College - Mount Claremont)" userId="c9fe06fd-15b9-4aef-8f74-cc6223a5ec1f" providerId="ADAL" clId="{6E1F58D0-4BE5-4BE4-9C6D-378E8F230A0B}" dt="2021-02-15T01:25:50.862" v="61" actId="26606"/>
          <ac:spMkLst>
            <pc:docMk/>
            <pc:sldMk cId="3790293379" sldId="380"/>
            <ac:spMk id="10" creationId="{86295E7F-EA66-480B-B001-C8BE7CD61903}"/>
          </ac:spMkLst>
        </pc:spChg>
        <pc:spChg chg="add del">
          <ac:chgData name="Morgan Ball (John XXIII College - Mount Claremont)" userId="c9fe06fd-15b9-4aef-8f74-cc6223a5ec1f" providerId="ADAL" clId="{6E1F58D0-4BE5-4BE4-9C6D-378E8F230A0B}" dt="2021-02-15T01:25:40.742" v="56" actId="26606"/>
          <ac:spMkLst>
            <pc:docMk/>
            <pc:sldMk cId="3790293379" sldId="380"/>
            <ac:spMk id="17" creationId="{37C89E4B-3C9F-44B9-8B86-D9E3D112D8EC}"/>
          </ac:spMkLst>
        </pc:spChg>
        <pc:spChg chg="add del">
          <ac:chgData name="Morgan Ball (John XXIII College - Mount Claremont)" userId="c9fe06fd-15b9-4aef-8f74-cc6223a5ec1f" providerId="ADAL" clId="{6E1F58D0-4BE5-4BE4-9C6D-378E8F230A0B}" dt="2021-02-15T01:25:45.074" v="58" actId="26606"/>
          <ac:spMkLst>
            <pc:docMk/>
            <pc:sldMk cId="3790293379" sldId="380"/>
            <ac:spMk id="23" creationId="{74426AB7-D619-4515-962A-BC83909EC015}"/>
          </ac:spMkLst>
        </pc:spChg>
        <pc:spChg chg="add del">
          <ac:chgData name="Morgan Ball (John XXIII College - Mount Claremont)" userId="c9fe06fd-15b9-4aef-8f74-cc6223a5ec1f" providerId="ADAL" clId="{6E1F58D0-4BE5-4BE4-9C6D-378E8F230A0B}" dt="2021-02-15T01:25:45.074" v="58" actId="26606"/>
          <ac:spMkLst>
            <pc:docMk/>
            <pc:sldMk cId="3790293379" sldId="380"/>
            <ac:spMk id="24" creationId="{DE47DF98-723F-4AAC-ABCF-CACBC438F78F}"/>
          </ac:spMkLst>
        </pc:spChg>
        <pc:spChg chg="add del">
          <ac:chgData name="Morgan Ball (John XXIII College - Mount Claremont)" userId="c9fe06fd-15b9-4aef-8f74-cc6223a5ec1f" providerId="ADAL" clId="{6E1F58D0-4BE5-4BE4-9C6D-378E8F230A0B}" dt="2021-02-15T01:25:50.853" v="60" actId="26606"/>
          <ac:spMkLst>
            <pc:docMk/>
            <pc:sldMk cId="3790293379" sldId="380"/>
            <ac:spMk id="27" creationId="{D38A241E-0395-41E5-8607-BAA2799A4374}"/>
          </ac:spMkLst>
        </pc:spChg>
        <pc:spChg chg="add">
          <ac:chgData name="Morgan Ball (John XXIII College - Mount Claremont)" userId="c9fe06fd-15b9-4aef-8f74-cc6223a5ec1f" providerId="ADAL" clId="{6E1F58D0-4BE5-4BE4-9C6D-378E8F230A0B}" dt="2021-02-15T01:25:50.862" v="61" actId="26606"/>
          <ac:spMkLst>
            <pc:docMk/>
            <pc:sldMk cId="3790293379" sldId="380"/>
            <ac:spMk id="30" creationId="{74426AB7-D619-4515-962A-BC83909EC015}"/>
          </ac:spMkLst>
        </pc:spChg>
        <pc:spChg chg="add">
          <ac:chgData name="Morgan Ball (John XXIII College - Mount Claremont)" userId="c9fe06fd-15b9-4aef-8f74-cc6223a5ec1f" providerId="ADAL" clId="{6E1F58D0-4BE5-4BE4-9C6D-378E8F230A0B}" dt="2021-02-15T01:25:50.862" v="61" actId="26606"/>
          <ac:spMkLst>
            <pc:docMk/>
            <pc:sldMk cId="3790293379" sldId="380"/>
            <ac:spMk id="31" creationId="{DE47DF98-723F-4AAC-ABCF-CACBC438F78F}"/>
          </ac:spMkLst>
        </pc:spChg>
        <pc:picChg chg="add del mod">
          <ac:chgData name="Morgan Ball (John XXIII College - Mount Claremont)" userId="c9fe06fd-15b9-4aef-8f74-cc6223a5ec1f" providerId="ADAL" clId="{6E1F58D0-4BE5-4BE4-9C6D-378E8F230A0B}" dt="2021-02-15T01:25:57.469" v="62" actId="478"/>
          <ac:picMkLst>
            <pc:docMk/>
            <pc:sldMk cId="3790293379" sldId="380"/>
            <ac:picMk id="5" creationId="{430F096E-EEAF-42C1-BEE0-D4062C2BFC9D}"/>
          </ac:picMkLst>
        </pc:picChg>
        <pc:picChg chg="add mod ord modCrop">
          <ac:chgData name="Morgan Ball (John XXIII College - Mount Claremont)" userId="c9fe06fd-15b9-4aef-8f74-cc6223a5ec1f" providerId="ADAL" clId="{6E1F58D0-4BE5-4BE4-9C6D-378E8F230A0B}" dt="2021-02-15T01:26:15.823" v="69" actId="732"/>
          <ac:picMkLst>
            <pc:docMk/>
            <pc:sldMk cId="3790293379" sldId="380"/>
            <ac:picMk id="7" creationId="{CB7D35F0-0B58-4E83-8C0D-38F2E3EB9807}"/>
          </ac:picMkLst>
        </pc:picChg>
        <pc:cxnChg chg="add del">
          <ac:chgData name="Morgan Ball (John XXIII College - Mount Claremont)" userId="c9fe06fd-15b9-4aef-8f74-cc6223a5ec1f" providerId="ADAL" clId="{6E1F58D0-4BE5-4BE4-9C6D-378E8F230A0B}" dt="2021-02-15T01:25:50.862" v="61" actId="26606"/>
          <ac:cxnSpMkLst>
            <pc:docMk/>
            <pc:sldMk cId="3790293379" sldId="380"/>
            <ac:cxnSpMk id="12" creationId="{E126E481-B945-4179-BD79-05E96E9B29E1}"/>
          </ac:cxnSpMkLst>
        </pc:cxnChg>
        <pc:cxnChg chg="add del">
          <ac:chgData name="Morgan Ball (John XXIII College - Mount Claremont)" userId="c9fe06fd-15b9-4aef-8f74-cc6223a5ec1f" providerId="ADAL" clId="{6E1F58D0-4BE5-4BE4-9C6D-378E8F230A0B}" dt="2021-02-15T01:25:40.742" v="56" actId="26606"/>
          <ac:cxnSpMkLst>
            <pc:docMk/>
            <pc:sldMk cId="3790293379" sldId="380"/>
            <ac:cxnSpMk id="19" creationId="{AA2EAA10-076F-46BD-8F0F-B9A2FB77A85C}"/>
          </ac:cxnSpMkLst>
        </pc:cxnChg>
        <pc:cxnChg chg="add del">
          <ac:chgData name="Morgan Ball (John XXIII College - Mount Claremont)" userId="c9fe06fd-15b9-4aef-8f74-cc6223a5ec1f" providerId="ADAL" clId="{6E1F58D0-4BE5-4BE4-9C6D-378E8F230A0B}" dt="2021-02-15T01:25:40.742" v="56" actId="26606"/>
          <ac:cxnSpMkLst>
            <pc:docMk/>
            <pc:sldMk cId="3790293379" sldId="380"/>
            <ac:cxnSpMk id="21" creationId="{D891E407-403B-4764-86C9-33A56D3BCAA3}"/>
          </ac:cxnSpMkLst>
        </pc:cxnChg>
        <pc:cxnChg chg="add del">
          <ac:chgData name="Morgan Ball (John XXIII College - Mount Claremont)" userId="c9fe06fd-15b9-4aef-8f74-cc6223a5ec1f" providerId="ADAL" clId="{6E1F58D0-4BE5-4BE4-9C6D-378E8F230A0B}" dt="2021-02-15T01:25:45.074" v="58" actId="26606"/>
          <ac:cxnSpMkLst>
            <pc:docMk/>
            <pc:sldMk cId="3790293379" sldId="380"/>
            <ac:cxnSpMk id="25" creationId="{EA29FC7C-9308-4FDE-8DCA-405668055B0F}"/>
          </ac:cxnSpMkLst>
        </pc:cxnChg>
        <pc:cxnChg chg="add del">
          <ac:chgData name="Morgan Ball (John XXIII College - Mount Claremont)" userId="c9fe06fd-15b9-4aef-8f74-cc6223a5ec1f" providerId="ADAL" clId="{6E1F58D0-4BE5-4BE4-9C6D-378E8F230A0B}" dt="2021-02-15T01:25:50.853" v="60" actId="26606"/>
          <ac:cxnSpMkLst>
            <pc:docMk/>
            <pc:sldMk cId="3790293379" sldId="380"/>
            <ac:cxnSpMk id="28" creationId="{CE352288-84AD-4CA8-BCD5-76C29D34E1DB}"/>
          </ac:cxnSpMkLst>
        </pc:cxnChg>
        <pc:cxnChg chg="add">
          <ac:chgData name="Morgan Ball (John XXIII College - Mount Claremont)" userId="c9fe06fd-15b9-4aef-8f74-cc6223a5ec1f" providerId="ADAL" clId="{6E1F58D0-4BE5-4BE4-9C6D-378E8F230A0B}" dt="2021-02-15T01:25:50.862" v="61" actId="26606"/>
          <ac:cxnSpMkLst>
            <pc:docMk/>
            <pc:sldMk cId="3790293379" sldId="380"/>
            <ac:cxnSpMk id="32" creationId="{EA29FC7C-9308-4FDE-8DCA-405668055B0F}"/>
          </ac:cxnSpMkLst>
        </pc:cxnChg>
      </pc:sldChg>
      <pc:sldChg chg="addSp delSp modSp add mod setBg addAnim modAnim delDesignElem">
        <pc:chgData name="Morgan Ball (John XXIII College - Mount Claremont)" userId="c9fe06fd-15b9-4aef-8f74-cc6223a5ec1f" providerId="ADAL" clId="{6E1F58D0-4BE5-4BE4-9C6D-378E8F230A0B}" dt="2021-02-15T01:28:35.774" v="121"/>
        <pc:sldMkLst>
          <pc:docMk/>
          <pc:sldMk cId="2177322682" sldId="381"/>
        </pc:sldMkLst>
        <pc:spChg chg="mod">
          <ac:chgData name="Morgan Ball (John XXIII College - Mount Claremont)" userId="c9fe06fd-15b9-4aef-8f74-cc6223a5ec1f" providerId="ADAL" clId="{6E1F58D0-4BE5-4BE4-9C6D-378E8F230A0B}" dt="2021-02-15T01:28:05.846" v="112" actId="26606"/>
          <ac:spMkLst>
            <pc:docMk/>
            <pc:sldMk cId="2177322682" sldId="381"/>
            <ac:spMk id="2" creationId="{63BA1F1D-DBEA-4103-A565-0EE898028447}"/>
          </ac:spMkLst>
        </pc:spChg>
        <pc:spChg chg="del">
          <ac:chgData name="Morgan Ball (John XXIII College - Mount Claremont)" userId="c9fe06fd-15b9-4aef-8f74-cc6223a5ec1f" providerId="ADAL" clId="{6E1F58D0-4BE5-4BE4-9C6D-378E8F230A0B}" dt="2021-02-15T01:27:03.393" v="73"/>
          <ac:spMkLst>
            <pc:docMk/>
            <pc:sldMk cId="2177322682" sldId="381"/>
            <ac:spMk id="30" creationId="{74426AB7-D619-4515-962A-BC83909EC015}"/>
          </ac:spMkLst>
        </pc:spChg>
        <pc:spChg chg="del">
          <ac:chgData name="Morgan Ball (John XXIII College - Mount Claremont)" userId="c9fe06fd-15b9-4aef-8f74-cc6223a5ec1f" providerId="ADAL" clId="{6E1F58D0-4BE5-4BE4-9C6D-378E8F230A0B}" dt="2021-02-15T01:27:03.393" v="73"/>
          <ac:spMkLst>
            <pc:docMk/>
            <pc:sldMk cId="2177322682" sldId="381"/>
            <ac:spMk id="31" creationId="{DE47DF98-723F-4AAC-ABCF-CACBC438F78F}"/>
          </ac:spMkLst>
        </pc:spChg>
        <pc:spChg chg="add">
          <ac:chgData name="Morgan Ball (John XXIII College - Mount Claremont)" userId="c9fe06fd-15b9-4aef-8f74-cc6223a5ec1f" providerId="ADAL" clId="{6E1F58D0-4BE5-4BE4-9C6D-378E8F230A0B}" dt="2021-02-15T01:28:05.846" v="112" actId="26606"/>
          <ac:spMkLst>
            <pc:docMk/>
            <pc:sldMk cId="2177322682" sldId="381"/>
            <ac:spMk id="71" creationId="{74426AB7-D619-4515-962A-BC83909EC015}"/>
          </ac:spMkLst>
        </pc:spChg>
        <pc:spChg chg="add">
          <ac:chgData name="Morgan Ball (John XXIII College - Mount Claremont)" userId="c9fe06fd-15b9-4aef-8f74-cc6223a5ec1f" providerId="ADAL" clId="{6E1F58D0-4BE5-4BE4-9C6D-378E8F230A0B}" dt="2021-02-15T01:28:05.846" v="112" actId="26606"/>
          <ac:spMkLst>
            <pc:docMk/>
            <pc:sldMk cId="2177322682" sldId="381"/>
            <ac:spMk id="73" creationId="{DE47DF98-723F-4AAC-ABCF-CACBC438F78F}"/>
          </ac:spMkLst>
        </pc:spChg>
        <pc:picChg chg="del">
          <ac:chgData name="Morgan Ball (John XXIII College - Mount Claremont)" userId="c9fe06fd-15b9-4aef-8f74-cc6223a5ec1f" providerId="ADAL" clId="{6E1F58D0-4BE5-4BE4-9C6D-378E8F230A0B}" dt="2021-02-15T01:27:58.861" v="110" actId="478"/>
          <ac:picMkLst>
            <pc:docMk/>
            <pc:sldMk cId="2177322682" sldId="381"/>
            <ac:picMk id="7" creationId="{CB7D35F0-0B58-4E83-8C0D-38F2E3EB9807}"/>
          </ac:picMkLst>
        </pc:picChg>
        <pc:picChg chg="add del mod">
          <ac:chgData name="Morgan Ball (John XXIII College - Mount Claremont)" userId="c9fe06fd-15b9-4aef-8f74-cc6223a5ec1f" providerId="ADAL" clId="{6E1F58D0-4BE5-4BE4-9C6D-378E8F230A0B}" dt="2021-02-15T01:28:09.052" v="114" actId="478"/>
          <ac:picMkLst>
            <pc:docMk/>
            <pc:sldMk cId="2177322682" sldId="381"/>
            <ac:picMk id="1026" creationId="{22D59476-E6E3-4BA8-A3A3-D563C227CFEF}"/>
          </ac:picMkLst>
        </pc:picChg>
        <pc:picChg chg="add mod">
          <ac:chgData name="Morgan Ball (John XXIII College - Mount Claremont)" userId="c9fe06fd-15b9-4aef-8f74-cc6223a5ec1f" providerId="ADAL" clId="{6E1F58D0-4BE5-4BE4-9C6D-378E8F230A0B}" dt="2021-02-15T01:28:25.054" v="120" actId="1076"/>
          <ac:picMkLst>
            <pc:docMk/>
            <pc:sldMk cId="2177322682" sldId="381"/>
            <ac:picMk id="1028" creationId="{99BDAE56-737D-406E-9FBB-EAAADCD7375D}"/>
          </ac:picMkLst>
        </pc:picChg>
        <pc:cxnChg chg="del">
          <ac:chgData name="Morgan Ball (John XXIII College - Mount Claremont)" userId="c9fe06fd-15b9-4aef-8f74-cc6223a5ec1f" providerId="ADAL" clId="{6E1F58D0-4BE5-4BE4-9C6D-378E8F230A0B}" dt="2021-02-15T01:27:03.393" v="73"/>
          <ac:cxnSpMkLst>
            <pc:docMk/>
            <pc:sldMk cId="2177322682" sldId="381"/>
            <ac:cxnSpMk id="32" creationId="{EA29FC7C-9308-4FDE-8DCA-405668055B0F}"/>
          </ac:cxnSpMkLst>
        </pc:cxnChg>
        <pc:cxnChg chg="add">
          <ac:chgData name="Morgan Ball (John XXIII College - Mount Claremont)" userId="c9fe06fd-15b9-4aef-8f74-cc6223a5ec1f" providerId="ADAL" clId="{6E1F58D0-4BE5-4BE4-9C6D-378E8F230A0B}" dt="2021-02-15T01:28:05.846" v="112" actId="26606"/>
          <ac:cxnSpMkLst>
            <pc:docMk/>
            <pc:sldMk cId="2177322682" sldId="381"/>
            <ac:cxnSpMk id="75" creationId="{EA29FC7C-9308-4FDE-8DCA-405668055B0F}"/>
          </ac:cxnSpMkLst>
        </pc:cxnChg>
      </pc:sldChg>
      <pc:sldChg chg="modSp add mod">
        <pc:chgData name="Morgan Ball (John XXIII College - Mount Claremont)" userId="c9fe06fd-15b9-4aef-8f74-cc6223a5ec1f" providerId="ADAL" clId="{6E1F58D0-4BE5-4BE4-9C6D-378E8F230A0B}" dt="2021-02-15T01:35:44.065" v="445" actId="113"/>
        <pc:sldMkLst>
          <pc:docMk/>
          <pc:sldMk cId="2606966709" sldId="382"/>
        </pc:sldMkLst>
        <pc:spChg chg="mod">
          <ac:chgData name="Morgan Ball (John XXIII College - Mount Claremont)" userId="c9fe06fd-15b9-4aef-8f74-cc6223a5ec1f" providerId="ADAL" clId="{6E1F58D0-4BE5-4BE4-9C6D-378E8F230A0B}" dt="2021-02-15T01:35:44.065" v="445" actId="113"/>
          <ac:spMkLst>
            <pc:docMk/>
            <pc:sldMk cId="2606966709" sldId="382"/>
            <ac:spMk id="3" creationId="{00000000-0000-0000-0000-000000000000}"/>
          </ac:spMkLst>
        </pc:spChg>
      </pc:sldChg>
      <pc:sldChg chg="new del">
        <pc:chgData name="Morgan Ball (John XXIII College - Mount Claremont)" userId="c9fe06fd-15b9-4aef-8f74-cc6223a5ec1f" providerId="ADAL" clId="{6E1F58D0-4BE5-4BE4-9C6D-378E8F230A0B}" dt="2021-02-15T01:30:39.922" v="137" actId="680"/>
        <pc:sldMkLst>
          <pc:docMk/>
          <pc:sldMk cId="3442998858" sldId="382"/>
        </pc:sldMkLst>
      </pc:sldChg>
      <pc:sldChg chg="new del">
        <pc:chgData name="Morgan Ball (John XXIII College - Mount Claremont)" userId="c9fe06fd-15b9-4aef-8f74-cc6223a5ec1f" providerId="ADAL" clId="{6E1F58D0-4BE5-4BE4-9C6D-378E8F230A0B}" dt="2021-02-15T01:39:55.271" v="473" actId="47"/>
        <pc:sldMkLst>
          <pc:docMk/>
          <pc:sldMk cId="437956337" sldId="383"/>
        </pc:sldMkLst>
      </pc:sldChg>
      <pc:sldChg chg="modSp new del mod">
        <pc:chgData name="Morgan Ball (John XXIII College - Mount Claremont)" userId="c9fe06fd-15b9-4aef-8f74-cc6223a5ec1f" providerId="ADAL" clId="{6E1F58D0-4BE5-4BE4-9C6D-378E8F230A0B}" dt="2021-02-15T01:40:32.295" v="499" actId="680"/>
        <pc:sldMkLst>
          <pc:docMk/>
          <pc:sldMk cId="2846026272" sldId="383"/>
        </pc:sldMkLst>
        <pc:spChg chg="mod">
          <ac:chgData name="Morgan Ball (John XXIII College - Mount Claremont)" userId="c9fe06fd-15b9-4aef-8f74-cc6223a5ec1f" providerId="ADAL" clId="{6E1F58D0-4BE5-4BE4-9C6D-378E8F230A0B}" dt="2021-02-15T01:40:32.145" v="498" actId="20577"/>
          <ac:spMkLst>
            <pc:docMk/>
            <pc:sldMk cId="2846026272" sldId="383"/>
            <ac:spMk id="2" creationId="{87E8A6AE-A35E-4B2A-AFC3-364EF5FABAED}"/>
          </ac:spMkLst>
        </pc:spChg>
      </pc:sldChg>
      <pc:sldChg chg="modSp add mod modNotesTx">
        <pc:chgData name="Morgan Ball (John XXIII College - Mount Claremont)" userId="c9fe06fd-15b9-4aef-8f74-cc6223a5ec1f" providerId="ADAL" clId="{6E1F58D0-4BE5-4BE4-9C6D-378E8F230A0B}" dt="2021-02-15T01:42:47.853" v="876" actId="313"/>
        <pc:sldMkLst>
          <pc:docMk/>
          <pc:sldMk cId="3556314747" sldId="383"/>
        </pc:sldMkLst>
        <pc:spChg chg="mod">
          <ac:chgData name="Morgan Ball (John XXIII College - Mount Claremont)" userId="c9fe06fd-15b9-4aef-8f74-cc6223a5ec1f" providerId="ADAL" clId="{6E1F58D0-4BE5-4BE4-9C6D-378E8F230A0B}" dt="2021-02-15T01:40:45.346" v="527" actId="20577"/>
          <ac:spMkLst>
            <pc:docMk/>
            <pc:sldMk cId="3556314747" sldId="383"/>
            <ac:spMk id="2" creationId="{00000000-0000-0000-0000-000000000000}"/>
          </ac:spMkLst>
        </pc:spChg>
        <pc:spChg chg="mod">
          <ac:chgData name="Morgan Ball (John XXIII College - Mount Claremont)" userId="c9fe06fd-15b9-4aef-8f74-cc6223a5ec1f" providerId="ADAL" clId="{6E1F58D0-4BE5-4BE4-9C6D-378E8F230A0B}" dt="2021-02-15T01:42:47.853" v="876" actId="313"/>
          <ac:spMkLst>
            <pc:docMk/>
            <pc:sldMk cId="3556314747" sldId="383"/>
            <ac:spMk id="3" creationId="{00000000-0000-0000-0000-000000000000}"/>
          </ac:spMkLst>
        </pc:spChg>
      </pc:sldChg>
      <pc:sldChg chg="new del">
        <pc:chgData name="Morgan Ball (John XXIII College - Mount Claremont)" userId="c9fe06fd-15b9-4aef-8f74-cc6223a5ec1f" providerId="ADAL" clId="{6E1F58D0-4BE5-4BE4-9C6D-378E8F230A0B}" dt="2021-02-15T01:39:59.755" v="475" actId="680"/>
        <pc:sldMkLst>
          <pc:docMk/>
          <pc:sldMk cId="4193014224" sldId="383"/>
        </pc:sldMkLst>
      </pc:sldChg>
    </pc:docChg>
  </pc:docChgLst>
</pc:chgInfo>
</file>

<file path=ppt/media/image1.jpg>
</file>

<file path=ppt/media/image10.jpeg>
</file>

<file path=ppt/media/image11.jpeg>
</file>

<file path=ppt/media/image12.jpeg>
</file>

<file path=ppt/media/image13.jpg>
</file>

<file path=ppt/media/image14.jpg>
</file>

<file path=ppt/media/image2.jpg>
</file>

<file path=ppt/media/image3.jpeg>
</file>

<file path=ppt/media/image4.jp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AB81DEC-2F24-714B-82CA-FECC4FE9380F}" type="datetimeFigureOut">
              <a:rPr lang="en-US" smtClean="0"/>
              <a:t>2/13/2023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55D337F-C3A5-904F-9698-6291A207DEAA}" type="slidenum">
              <a:rPr lang="en-US" smtClean="0"/>
              <a:t>‹#›</a:t>
            </a:fld>
            <a:endParaRPr lang="en-US" dirty="0"/>
          </a:p>
        </p:txBody>
      </p:sp>
    </p:spTree>
    <p:extLst>
      <p:ext uri="{BB962C8B-B14F-4D97-AF65-F5344CB8AC3E}">
        <p14:creationId xmlns:p14="http://schemas.microsoft.com/office/powerpoint/2010/main" val="3326676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1</a:t>
            </a:fld>
            <a:endParaRPr lang="en-US" dirty="0"/>
          </a:p>
        </p:txBody>
      </p:sp>
    </p:spTree>
    <p:extLst>
      <p:ext uri="{BB962C8B-B14F-4D97-AF65-F5344CB8AC3E}">
        <p14:creationId xmlns:p14="http://schemas.microsoft.com/office/powerpoint/2010/main" val="21265036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a:t>
            </a:r>
          </a:p>
          <a:p>
            <a:pPr marL="171450" indent="-171450">
              <a:buFont typeface="Arial"/>
              <a:buChar char="•"/>
            </a:pPr>
            <a:r>
              <a:rPr lang="en-US" dirty="0"/>
              <a:t>Legislative</a:t>
            </a:r>
            <a:r>
              <a:rPr lang="en-US" baseline="0" dirty="0"/>
              <a:t> = Congress</a:t>
            </a:r>
          </a:p>
          <a:p>
            <a:pPr marL="171450" indent="-171450">
              <a:buFont typeface="Arial"/>
              <a:buChar char="•"/>
            </a:pPr>
            <a:r>
              <a:rPr lang="en-US" baseline="0" dirty="0"/>
              <a:t>Executive power = The President</a:t>
            </a:r>
          </a:p>
          <a:p>
            <a:pPr marL="171450" indent="-171450">
              <a:buFont typeface="Arial"/>
              <a:buChar char="•"/>
            </a:pPr>
            <a:r>
              <a:rPr lang="en-US" baseline="0" dirty="0"/>
              <a:t>Judicial power = Supreme Court</a:t>
            </a:r>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13</a:t>
            </a:fld>
            <a:endParaRPr lang="en-US" dirty="0"/>
          </a:p>
        </p:txBody>
      </p:sp>
    </p:spTree>
    <p:extLst>
      <p:ext uri="{BB962C8B-B14F-4D97-AF65-F5344CB8AC3E}">
        <p14:creationId xmlns:p14="http://schemas.microsoft.com/office/powerpoint/2010/main" val="36329548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15</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17</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18</a:t>
            </a:fld>
            <a:endParaRPr lang="en-US" dirty="0"/>
          </a:p>
        </p:txBody>
      </p:sp>
    </p:spTree>
    <p:extLst>
      <p:ext uri="{BB962C8B-B14F-4D97-AF65-F5344CB8AC3E}">
        <p14:creationId xmlns:p14="http://schemas.microsoft.com/office/powerpoint/2010/main" val="11447524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Lower House = House of Representatives</a:t>
            </a:r>
          </a:p>
          <a:p>
            <a:endParaRPr lang="en-US" baseline="0" dirty="0"/>
          </a:p>
          <a:p>
            <a:r>
              <a:rPr lang="en-US" baseline="0" dirty="0"/>
              <a:t>Prime Minister &amp; cabinet sit</a:t>
            </a:r>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19</a:t>
            </a:fld>
            <a:endParaRPr lang="en-US" dirty="0"/>
          </a:p>
        </p:txBody>
      </p:sp>
    </p:spTree>
    <p:extLst>
      <p:ext uri="{BB962C8B-B14F-4D97-AF65-F5344CB8AC3E}">
        <p14:creationId xmlns:p14="http://schemas.microsoft.com/office/powerpoint/2010/main" val="39147470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Bicameral</a:t>
            </a:r>
            <a:r>
              <a:rPr lang="en-US" baseline="0" dirty="0"/>
              <a:t> Parliament = two houses</a:t>
            </a:r>
          </a:p>
          <a:p>
            <a:endParaRPr lang="en-US" baseline="0" dirty="0"/>
          </a:p>
          <a:p>
            <a:r>
              <a:rPr lang="en-US" baseline="0" dirty="0"/>
              <a:t>Upper house: Senate</a:t>
            </a:r>
          </a:p>
        </p:txBody>
      </p:sp>
      <p:sp>
        <p:nvSpPr>
          <p:cNvPr id="4" name="Slide Number Placeholder 3"/>
          <p:cNvSpPr>
            <a:spLocks noGrp="1"/>
          </p:cNvSpPr>
          <p:nvPr>
            <p:ph type="sldNum" sz="quarter" idx="10"/>
          </p:nvPr>
        </p:nvSpPr>
        <p:spPr/>
        <p:txBody>
          <a:bodyPr/>
          <a:lstStyle/>
          <a:p>
            <a:fld id="{255D337F-C3A5-904F-9698-6291A207DEAA}" type="slidenum">
              <a:rPr lang="en-US" smtClean="0"/>
              <a:t>20</a:t>
            </a:fld>
            <a:endParaRPr lang="en-US" dirty="0"/>
          </a:p>
        </p:txBody>
      </p:sp>
    </p:spTree>
    <p:extLst>
      <p:ext uri="{BB962C8B-B14F-4D97-AF65-F5344CB8AC3E}">
        <p14:creationId xmlns:p14="http://schemas.microsoft.com/office/powerpoint/2010/main" val="33984688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21</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22</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23</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24</a:t>
            </a:fld>
            <a:endParaRPr lang="en-US" dirty="0"/>
          </a:p>
        </p:txBody>
      </p:sp>
    </p:spTree>
    <p:extLst>
      <p:ext uri="{BB962C8B-B14F-4D97-AF65-F5344CB8AC3E}">
        <p14:creationId xmlns:p14="http://schemas.microsoft.com/office/powerpoint/2010/main" val="2166811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3</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25</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26</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27</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28</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29</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Cabinet</a:t>
            </a:r>
          </a:p>
        </p:txBody>
      </p:sp>
      <p:sp>
        <p:nvSpPr>
          <p:cNvPr id="4" name="Slide Number Placeholder 3"/>
          <p:cNvSpPr>
            <a:spLocks noGrp="1"/>
          </p:cNvSpPr>
          <p:nvPr>
            <p:ph type="sldNum" sz="quarter" idx="10"/>
          </p:nvPr>
        </p:nvSpPr>
        <p:spPr/>
        <p:txBody>
          <a:bodyPr/>
          <a:lstStyle/>
          <a:p>
            <a:fld id="{255D337F-C3A5-904F-9698-6291A207DEAA}" type="slidenum">
              <a:rPr lang="en-US" smtClean="0"/>
              <a:t>31</a:t>
            </a:fld>
            <a:endParaRPr lang="en-US" dirty="0"/>
          </a:p>
        </p:txBody>
      </p:sp>
    </p:spTree>
    <p:extLst>
      <p:ext uri="{BB962C8B-B14F-4D97-AF65-F5344CB8AC3E}">
        <p14:creationId xmlns:p14="http://schemas.microsoft.com/office/powerpoint/2010/main" val="24925506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 Court of Australia</a:t>
            </a:r>
          </a:p>
          <a:p>
            <a:endParaRPr lang="en-US" dirty="0"/>
          </a:p>
          <a:p>
            <a:r>
              <a:rPr lang="en-US" dirty="0"/>
              <a:t>Appellate</a:t>
            </a:r>
            <a:r>
              <a:rPr lang="en-US" baseline="0" dirty="0"/>
              <a:t> and original jurisdiction</a:t>
            </a:r>
          </a:p>
          <a:p>
            <a:r>
              <a:rPr lang="en-US" baseline="0" dirty="0"/>
              <a:t>Interprets the Constitution</a:t>
            </a:r>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32</a:t>
            </a:fld>
            <a:endParaRPr lang="en-US" dirty="0"/>
          </a:p>
        </p:txBody>
      </p:sp>
    </p:spTree>
    <p:extLst>
      <p:ext uri="{BB962C8B-B14F-4D97-AF65-F5344CB8AC3E}">
        <p14:creationId xmlns:p14="http://schemas.microsoft.com/office/powerpoint/2010/main" val="17131386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Federal Circuit Court of Australia </a:t>
            </a:r>
            <a:r>
              <a:rPr lang="mr-IN" dirty="0"/>
              <a:t>–</a:t>
            </a:r>
            <a:r>
              <a:rPr lang="en-US" dirty="0"/>
              <a:t> formerly</a:t>
            </a:r>
            <a:r>
              <a:rPr lang="en-US" baseline="0" dirty="0"/>
              <a:t> known as the Federal Magistrates Court of Australia</a:t>
            </a:r>
          </a:p>
          <a:p>
            <a:r>
              <a:rPr lang="en-US" baseline="0" dirty="0"/>
              <a:t>It hears matters broadly relating to family law and child support, administrative law, admiralty law, bankruptcy, copyright, human rights, industrial law, migration, privacy and trade practices. There has been a shift recently towards having most cases held in this court, thereby freeing up workload so the Federal Court of Australia and the Family Court of Australia can hear more complicated cases. This court also hears appeals from various federal tribunals</a:t>
            </a:r>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33</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34</a:t>
            </a:fld>
            <a:endParaRPr lang="en-US" dirty="0"/>
          </a:p>
        </p:txBody>
      </p:sp>
    </p:spTree>
    <p:extLst>
      <p:ext uri="{BB962C8B-B14F-4D97-AF65-F5344CB8AC3E}">
        <p14:creationId xmlns:p14="http://schemas.microsoft.com/office/powerpoint/2010/main" val="9023633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35</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4</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36</a:t>
            </a:fld>
            <a:endParaRPr lang="en-US" dirty="0"/>
          </a:p>
        </p:txBody>
      </p:sp>
    </p:spTree>
    <p:extLst>
      <p:ext uri="{BB962C8B-B14F-4D97-AF65-F5344CB8AC3E}">
        <p14:creationId xmlns:p14="http://schemas.microsoft.com/office/powerpoint/2010/main" val="1237530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37</a:t>
            </a:fld>
            <a:endParaRPr lang="en-US" dirty="0"/>
          </a:p>
        </p:txBody>
      </p:sp>
    </p:spTree>
    <p:extLst>
      <p:ext uri="{BB962C8B-B14F-4D97-AF65-F5344CB8AC3E}">
        <p14:creationId xmlns:p14="http://schemas.microsoft.com/office/powerpoint/2010/main" val="24290215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5D337F-C3A5-904F-9698-6291A207DEAA}" type="slidenum">
              <a:rPr lang="en-US" smtClean="0"/>
              <a:t>38</a:t>
            </a:fld>
            <a:endParaRPr lang="en-US" dirty="0"/>
          </a:p>
        </p:txBody>
      </p:sp>
    </p:spTree>
    <p:extLst>
      <p:ext uri="{BB962C8B-B14F-4D97-AF65-F5344CB8AC3E}">
        <p14:creationId xmlns:p14="http://schemas.microsoft.com/office/powerpoint/2010/main" val="2968314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5</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6</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8</a:t>
            </a:fld>
            <a:endParaRPr lang="en-US" dirty="0"/>
          </a:p>
        </p:txBody>
      </p:sp>
    </p:spTree>
    <p:extLst>
      <p:ext uri="{BB962C8B-B14F-4D97-AF65-F5344CB8AC3E}">
        <p14:creationId xmlns:p14="http://schemas.microsoft.com/office/powerpoint/2010/main" val="36845343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9</a:t>
            </a:fld>
            <a:endParaRPr lang="en-US" dirty="0"/>
          </a:p>
        </p:txBody>
      </p:sp>
    </p:spTree>
    <p:extLst>
      <p:ext uri="{BB962C8B-B14F-4D97-AF65-F5344CB8AC3E}">
        <p14:creationId xmlns:p14="http://schemas.microsoft.com/office/powerpoint/2010/main" val="14163744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10</a:t>
            </a:fld>
            <a:endParaRPr lang="en-US" dirty="0"/>
          </a:p>
        </p:txBody>
      </p:sp>
    </p:spTree>
    <p:extLst>
      <p:ext uri="{BB962C8B-B14F-4D97-AF65-F5344CB8AC3E}">
        <p14:creationId xmlns:p14="http://schemas.microsoft.com/office/powerpoint/2010/main" val="9499257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5D337F-C3A5-904F-9698-6291A207DEAA}" type="slidenum">
              <a:rPr lang="en-US" smtClean="0"/>
              <a:t>12</a:t>
            </a:fld>
            <a:endParaRPr lang="en-US" dirty="0"/>
          </a:p>
        </p:txBody>
      </p:sp>
    </p:spTree>
    <p:extLst>
      <p:ext uri="{BB962C8B-B14F-4D97-AF65-F5344CB8AC3E}">
        <p14:creationId xmlns:p14="http://schemas.microsoft.com/office/powerpoint/2010/main" val="3161247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AU"/>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a:t>Click to edit Master subtitle style</a:t>
            </a:r>
            <a:endParaRPr lang="en-US"/>
          </a:p>
        </p:txBody>
      </p:sp>
      <p:sp>
        <p:nvSpPr>
          <p:cNvPr id="4" name="Date Placeholder 3"/>
          <p:cNvSpPr>
            <a:spLocks noGrp="1"/>
          </p:cNvSpPr>
          <p:nvPr>
            <p:ph type="dt" sz="half" idx="10"/>
          </p:nvPr>
        </p:nvSpPr>
        <p:spPr/>
        <p:txBody>
          <a:bodyPr/>
          <a:lstStyle/>
          <a:p>
            <a:fld id="{D4E384F3-5460-1341-8922-2DC1469BCFBC}"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83AD0CD-2851-144B-8997-10F76F671AB2}" type="slidenum">
              <a:rPr lang="en-US" smtClean="0"/>
              <a:t>‹#›</a:t>
            </a:fld>
            <a:endParaRPr lang="en-US" dirty="0"/>
          </a:p>
        </p:txBody>
      </p:sp>
    </p:spTree>
    <p:extLst>
      <p:ext uri="{BB962C8B-B14F-4D97-AF65-F5344CB8AC3E}">
        <p14:creationId xmlns:p14="http://schemas.microsoft.com/office/powerpoint/2010/main" val="4124706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D4E384F3-5460-1341-8922-2DC1469BCFBC}"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83AD0CD-2851-144B-8997-10F76F671AB2}" type="slidenum">
              <a:rPr lang="en-US" smtClean="0"/>
              <a:t>‹#›</a:t>
            </a:fld>
            <a:endParaRPr lang="en-US" dirty="0"/>
          </a:p>
        </p:txBody>
      </p:sp>
    </p:spTree>
    <p:extLst>
      <p:ext uri="{BB962C8B-B14F-4D97-AF65-F5344CB8AC3E}">
        <p14:creationId xmlns:p14="http://schemas.microsoft.com/office/powerpoint/2010/main" val="1303574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AU"/>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D4E384F3-5460-1341-8922-2DC1469BCFBC}"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83AD0CD-2851-144B-8997-10F76F671AB2}" type="slidenum">
              <a:rPr lang="en-US" smtClean="0"/>
              <a:t>‹#›</a:t>
            </a:fld>
            <a:endParaRPr lang="en-US" dirty="0"/>
          </a:p>
        </p:txBody>
      </p:sp>
    </p:spTree>
    <p:extLst>
      <p:ext uri="{BB962C8B-B14F-4D97-AF65-F5344CB8AC3E}">
        <p14:creationId xmlns:p14="http://schemas.microsoft.com/office/powerpoint/2010/main" val="26209622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00150" y="2386744"/>
            <a:ext cx="6743700" cy="1645920"/>
          </a:xfrm>
          <a:solidFill>
            <a:srgbClr val="FFFFFF"/>
          </a:solidFill>
          <a:ln w="38100">
            <a:solidFill>
              <a:srgbClr val="404040"/>
            </a:solidFill>
          </a:ln>
        </p:spPr>
        <p:txBody>
          <a:bodyPr lIns="274320" rIns="274320" anchor="ctr" anchorCtr="1">
            <a:normAutofit/>
          </a:bodyPr>
          <a:lstStyle>
            <a:lvl1pPr algn="ctr">
              <a:defRPr sz="2850">
                <a:solidFill>
                  <a:srgbClr val="262626"/>
                </a:solidFill>
              </a:defRPr>
            </a:lvl1pPr>
          </a:lstStyle>
          <a:p>
            <a:r>
              <a:rPr lang="en-US"/>
              <a:t>Click to edit Master title style</a:t>
            </a:r>
          </a:p>
        </p:txBody>
      </p:sp>
      <p:sp>
        <p:nvSpPr>
          <p:cNvPr id="3" name="Subtitle 2"/>
          <p:cNvSpPr>
            <a:spLocks noGrp="1"/>
          </p:cNvSpPr>
          <p:nvPr>
            <p:ph type="subTitle" idx="1"/>
          </p:nvPr>
        </p:nvSpPr>
        <p:spPr>
          <a:xfrm>
            <a:off x="2021396" y="4352544"/>
            <a:ext cx="5101209" cy="1239894"/>
          </a:xfrm>
          <a:noFill/>
        </p:spPr>
        <p:txBody>
          <a:bodyPr>
            <a:normAutofit/>
          </a:bodyPr>
          <a:lstStyle>
            <a:lvl1pPr marL="0" indent="0" algn="ctr">
              <a:buNone/>
              <a:defRPr sz="15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7" name="Date Placeholder 6"/>
          <p:cNvSpPr>
            <a:spLocks noGrp="1"/>
          </p:cNvSpPr>
          <p:nvPr>
            <p:ph type="dt" sz="half" idx="10"/>
          </p:nvPr>
        </p:nvSpPr>
        <p:spPr/>
        <p:txBody>
          <a:bodyPr/>
          <a:lstStyle/>
          <a:p>
            <a:fld id="{1160EA64-D806-43AC-9DF2-F8C432F32B4C}" type="datetimeFigureOut">
              <a:rPr lang="en-US" dirty="0"/>
              <a:t>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extLst>
      <p:ext uri="{BB962C8B-B14F-4D97-AF65-F5344CB8AC3E}">
        <p14:creationId xmlns:p14="http://schemas.microsoft.com/office/powerpoint/2010/main" val="4293251684"/>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70A7B3-6521-4DCA-87E5-044747A908C1}" type="datetimeFigureOut">
              <a:rPr lang="en-US" dirty="0"/>
              <a:t>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extLst>
      <p:ext uri="{BB962C8B-B14F-4D97-AF65-F5344CB8AC3E}">
        <p14:creationId xmlns:p14="http://schemas.microsoft.com/office/powerpoint/2010/main" val="19172792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200150" y="2386744"/>
            <a:ext cx="6743700" cy="1645920"/>
          </a:xfrm>
          <a:solidFill>
            <a:srgbClr val="FFFFFF"/>
          </a:solidFill>
          <a:ln w="38100">
            <a:solidFill>
              <a:srgbClr val="404040"/>
            </a:solidFill>
          </a:ln>
        </p:spPr>
        <p:txBody>
          <a:bodyPr lIns="274320" rIns="274320" anchor="ctr" anchorCtr="1">
            <a:normAutofit/>
          </a:bodyPr>
          <a:lstStyle>
            <a:lvl1pPr>
              <a:defRPr sz="285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021396" y="4352465"/>
            <a:ext cx="5101209" cy="1265082"/>
          </a:xfrm>
        </p:spPr>
        <p:txBody>
          <a:bodyPr anchor="t" anchorCtr="1">
            <a:normAutofit/>
          </a:bodyPr>
          <a:lstStyle>
            <a:lvl1pPr marL="0" indent="0">
              <a:buNone/>
              <a:defRPr sz="15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extLst>
      <p:ext uri="{BB962C8B-B14F-4D97-AF65-F5344CB8AC3E}">
        <p14:creationId xmlns:p14="http://schemas.microsoft.com/office/powerpoint/2010/main" val="1459000683"/>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86434" y="2638044"/>
            <a:ext cx="3203828"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53737" y="2638044"/>
            <a:ext cx="3202685"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AB134690-1557-4C89-A502-4959FE7FAD70}" type="datetimeFigureOut">
              <a:rPr lang="en-US" dirty="0"/>
              <a:t>2/13/2023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extLst>
      <p:ext uri="{BB962C8B-B14F-4D97-AF65-F5344CB8AC3E}">
        <p14:creationId xmlns:p14="http://schemas.microsoft.com/office/powerpoint/2010/main" val="37751139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87577" y="2313434"/>
            <a:ext cx="3202686" cy="704087"/>
          </a:xfrm>
        </p:spPr>
        <p:txBody>
          <a:bodyPr anchor="b" anchorCtr="1">
            <a:normAutofit/>
          </a:bodyPr>
          <a:lstStyle>
            <a:lvl1pPr marL="0" indent="0" algn="ctr">
              <a:buNone/>
              <a:defRPr sz="1425" b="0" cap="all" spc="75" baseline="0">
                <a:solidFill>
                  <a:schemeClr val="accent2"/>
                </a:solidFill>
              </a:defRPr>
            </a:lvl1pPr>
            <a:lvl2pPr marL="342900" indent="0">
              <a:buNone/>
              <a:defRPr sz="1425"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187577" y="3143250"/>
            <a:ext cx="3202686"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753737" y="3143250"/>
            <a:ext cx="3190113"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4753737" y="2313434"/>
            <a:ext cx="3202686" cy="704087"/>
          </a:xfrm>
        </p:spPr>
        <p:txBody>
          <a:bodyPr anchor="b" anchorCtr="1">
            <a:normAutofit/>
          </a:bodyPr>
          <a:lstStyle>
            <a:lvl1pPr marL="0" indent="0" algn="ctr">
              <a:buNone/>
              <a:defRPr sz="1425" b="0" cap="all" spc="75" baseline="0">
                <a:solidFill>
                  <a:schemeClr val="accent2"/>
                </a:solidFill>
              </a:defRPr>
            </a:lvl1pPr>
            <a:lvl2pPr marL="342900" indent="0">
              <a:buNone/>
              <a:defRPr sz="1425"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404334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037C31-9E7A-4F99-8774-A0E530DE1A42}" type="datetimeFigureOut">
              <a:rPr lang="en-US" dirty="0"/>
              <a:t>2/13/2023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extLst>
      <p:ext uri="{BB962C8B-B14F-4D97-AF65-F5344CB8AC3E}">
        <p14:creationId xmlns:p14="http://schemas.microsoft.com/office/powerpoint/2010/main" val="32919980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2/13/2023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extLst>
      <p:ext uri="{BB962C8B-B14F-4D97-AF65-F5344CB8AC3E}">
        <p14:creationId xmlns:p14="http://schemas.microsoft.com/office/powerpoint/2010/main" val="34240381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03504" y="2243829"/>
            <a:ext cx="3364992" cy="1141497"/>
          </a:xfrm>
          <a:solidFill>
            <a:srgbClr val="FFFFFF"/>
          </a:solidFill>
          <a:ln>
            <a:solidFill>
              <a:srgbClr val="404040"/>
            </a:solidFill>
          </a:ln>
        </p:spPr>
        <p:txBody>
          <a:bodyPr anchor="ctr" anchorCtr="1">
            <a:normAutofit/>
          </a:bodyPr>
          <a:lstStyle>
            <a:lvl1pPr>
              <a:defRPr sz="1650">
                <a:solidFill>
                  <a:srgbClr val="262626"/>
                </a:solidFill>
              </a:defRPr>
            </a:lvl1pPr>
          </a:lstStyle>
          <a:p>
            <a:r>
              <a:rPr lang="en-US"/>
              <a:t>Click to edit Master title style</a:t>
            </a:r>
          </a:p>
        </p:txBody>
      </p:sp>
      <p:sp>
        <p:nvSpPr>
          <p:cNvPr id="3" name="Content Placeholder 2"/>
          <p:cNvSpPr>
            <a:spLocks noGrp="1"/>
          </p:cNvSpPr>
          <p:nvPr>
            <p:ph idx="1"/>
          </p:nvPr>
        </p:nvSpPr>
        <p:spPr>
          <a:xfrm>
            <a:off x="5052060" y="804672"/>
            <a:ext cx="3611880" cy="5248656"/>
          </a:xfrm>
        </p:spPr>
        <p:txBody>
          <a:bodyPr>
            <a:normAutofit/>
          </a:bodyPr>
          <a:lstStyle>
            <a:lvl1pPr>
              <a:defRPr sz="1425">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6676" y="3549918"/>
            <a:ext cx="2846070" cy="2194036"/>
          </a:xfrm>
        </p:spPr>
        <p:txBody>
          <a:bodyPr anchor="t" anchorCtr="1">
            <a:normAutofit/>
          </a:bodyPr>
          <a:lstStyle>
            <a:lvl1pPr marL="0" indent="0" algn="ctr">
              <a:buNone/>
              <a:defRPr sz="1125">
                <a:solidFill>
                  <a:srgbClr val="FFFF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1160EA64-D806-43AC-9DF2-F8C432F32B4C}" type="datetimeFigureOut">
              <a:rPr lang="en-US" dirty="0"/>
              <a:t>2/13/2023</a:t>
            </a:fld>
            <a:endParaRPr lang="en-US"/>
          </a:p>
        </p:txBody>
      </p:sp>
      <p:sp>
        <p:nvSpPr>
          <p:cNvPr id="6" name="Footer Placeholder 5"/>
          <p:cNvSpPr>
            <a:spLocks noGrp="1"/>
          </p:cNvSpPr>
          <p:nvPr>
            <p:ph type="ftr" sz="quarter" idx="11"/>
          </p:nvPr>
        </p:nvSpPr>
        <p:spPr>
          <a:xfrm>
            <a:off x="603505" y="6236208"/>
            <a:ext cx="3875627" cy="320040"/>
          </a:xfrm>
        </p:spPr>
        <p:txBody>
          <a:bodyPr/>
          <a:lstStyle>
            <a:lvl1pPr>
              <a:defRPr>
                <a:solidFill>
                  <a:srgbClr val="FFFFFF">
                    <a:alpha val="69804"/>
                  </a:srgbClr>
                </a:solidFill>
              </a:defRPr>
            </a:lvl1pPr>
          </a:lstStyle>
          <a:p>
            <a:endParaRPr lang="en-US"/>
          </a:p>
        </p:txBody>
      </p:sp>
      <p:sp>
        <p:nvSpPr>
          <p:cNvPr id="7" name="Slide Number Placeholder 6"/>
          <p:cNvSpPr>
            <a:spLocks noGrp="1"/>
          </p:cNvSpPr>
          <p:nvPr>
            <p:ph type="sldNum" sz="quarter" idx="12"/>
          </p:nvPr>
        </p:nvSpPr>
        <p:spPr/>
        <p:txBody>
          <a:bodyPr/>
          <a:lstStyle/>
          <a:p>
            <a:fld id="{8A7A6979-0714-4377-B894-6BE4C2D6E202}" type="slidenum">
              <a:rPr lang="en-US" dirty="0"/>
              <a:pPr/>
              <a:t>‹#›</a:t>
            </a:fld>
            <a:endParaRPr lang="en-US"/>
          </a:p>
        </p:txBody>
      </p:sp>
    </p:spTree>
    <p:extLst>
      <p:ext uri="{BB962C8B-B14F-4D97-AF65-F5344CB8AC3E}">
        <p14:creationId xmlns:p14="http://schemas.microsoft.com/office/powerpoint/2010/main" val="4050399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idx="1"/>
          </p:nvPr>
        </p:nvSpPr>
        <p:spPr/>
        <p:txBody>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D4E384F3-5460-1341-8922-2DC1469BCFBC}"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83AD0CD-2851-144B-8997-10F76F671AB2}" type="slidenum">
              <a:rPr lang="en-US" smtClean="0"/>
              <a:t>‹#›</a:t>
            </a:fld>
            <a:endParaRPr lang="en-US" dirty="0"/>
          </a:p>
        </p:txBody>
      </p:sp>
    </p:spTree>
    <p:extLst>
      <p:ext uri="{BB962C8B-B14F-4D97-AF65-F5344CB8AC3E}">
        <p14:creationId xmlns:p14="http://schemas.microsoft.com/office/powerpoint/2010/main" val="41134706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06392" y="2243828"/>
            <a:ext cx="3371249" cy="1134640"/>
          </a:xfrm>
          <a:solidFill>
            <a:srgbClr val="FFFFFF"/>
          </a:solidFill>
          <a:ln>
            <a:solidFill>
              <a:srgbClr val="404040"/>
            </a:solidFill>
          </a:ln>
        </p:spPr>
        <p:txBody>
          <a:bodyPr anchor="ctr" anchorCtr="1">
            <a:noAutofit/>
          </a:bodyPr>
          <a:lstStyle>
            <a:lvl1pPr>
              <a:defRPr sz="165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4572000" y="0"/>
            <a:ext cx="4576573" cy="6858000"/>
          </a:xfrm>
          <a:solidFill>
            <a:schemeClr val="bg1">
              <a:lumMod val="75000"/>
            </a:schemeClr>
          </a:solidFill>
        </p:spPr>
        <p:txBody>
          <a:bodyPr anchor="t"/>
          <a:lstStyle>
            <a:lvl1pPr marL="0" indent="0">
              <a:buNone/>
              <a:defRPr sz="2400">
                <a:solidFill>
                  <a:schemeClr val="tx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836676" y="3549919"/>
            <a:ext cx="2846070" cy="2194037"/>
          </a:xfrm>
        </p:spPr>
        <p:txBody>
          <a:bodyPr anchor="t" anchorCtr="1">
            <a:normAutofit/>
          </a:bodyPr>
          <a:lstStyle>
            <a:lvl1pPr marL="0" indent="0" algn="ctr">
              <a:buNone/>
              <a:defRPr sz="1125">
                <a:solidFill>
                  <a:srgbClr val="FFFF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alpha val="90000"/>
                  </a:srgbClr>
                </a:solidFill>
                <a:effectLst>
                  <a:outerShdw blurRad="50800" dist="38100" dir="2700000" algn="tl" rotWithShape="0">
                    <a:prstClr val="black">
                      <a:alpha val="43000"/>
                    </a:prstClr>
                  </a:outerShdw>
                </a:effectLst>
              </a:defRPr>
            </a:lvl1pPr>
          </a:lstStyle>
          <a:p>
            <a:fld id="{1160EA64-D806-43AC-9DF2-F8C432F32B4C}" type="datetimeFigureOut">
              <a:rPr lang="en-US" dirty="0"/>
              <a:pPr/>
              <a:t>2/13/2023</a:t>
            </a:fld>
            <a:endParaRPr lang="en-US"/>
          </a:p>
        </p:txBody>
      </p:sp>
      <p:sp>
        <p:nvSpPr>
          <p:cNvPr id="6" name="Footer Placeholder 5"/>
          <p:cNvSpPr>
            <a:spLocks noGrp="1"/>
          </p:cNvSpPr>
          <p:nvPr>
            <p:ph type="ftr" sz="quarter" idx="11"/>
          </p:nvPr>
        </p:nvSpPr>
        <p:spPr>
          <a:xfrm>
            <a:off x="606393" y="6236208"/>
            <a:ext cx="3827797" cy="320040"/>
          </a:xfrm>
        </p:spPr>
        <p:txBody>
          <a:bodyPr/>
          <a:lstStyle>
            <a:lvl1pPr>
              <a:defRPr>
                <a:solidFill>
                  <a:srgbClr val="FFFFFF">
                    <a:alpha val="70000"/>
                  </a:srgbClr>
                </a:solidFill>
              </a:defRPr>
            </a:lvl1pPr>
          </a:lstStyle>
          <a:p>
            <a:endParaRPr lang="en-US"/>
          </a:p>
        </p:txBody>
      </p:sp>
      <p:sp>
        <p:nvSpPr>
          <p:cNvPr id="7" name="Slide Number Placeholder 6"/>
          <p:cNvSpPr>
            <a:spLocks noGrp="1"/>
          </p:cNvSpPr>
          <p:nvPr>
            <p:ph type="sldNum" sz="quarter" idx="12"/>
          </p:nvPr>
        </p:nvSpPr>
        <p:spPr/>
        <p:txBody>
          <a:bodyPr/>
          <a:lstStyle/>
          <a:p>
            <a:fld id="{8A7A6979-0714-4377-B894-6BE4C2D6E202}" type="slidenum">
              <a:rPr lang="en-US" dirty="0"/>
              <a:pPr/>
              <a:t>‹#›</a:t>
            </a:fld>
            <a:endParaRPr lang="en-US"/>
          </a:p>
        </p:txBody>
      </p:sp>
    </p:spTree>
    <p:extLst>
      <p:ext uri="{BB962C8B-B14F-4D97-AF65-F5344CB8AC3E}">
        <p14:creationId xmlns:p14="http://schemas.microsoft.com/office/powerpoint/2010/main" val="420431366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9F9C37B-1D36-470B-8223-D6C91242EC14}" type="datetimeFigureOut">
              <a:rPr lang="en-US" dirty="0"/>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extLst>
      <p:ext uri="{BB962C8B-B14F-4D97-AF65-F5344CB8AC3E}">
        <p14:creationId xmlns:p14="http://schemas.microsoft.com/office/powerpoint/2010/main" val="19092838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937260"/>
            <a:ext cx="973956"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673352" y="937260"/>
            <a:ext cx="4648867"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C6F52A-A82B-47A2-A83A-8C4C91F2D59F}" type="datetimeFigureOut">
              <a:rPr lang="en-US" dirty="0"/>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extLst>
      <p:ext uri="{BB962C8B-B14F-4D97-AF65-F5344CB8AC3E}">
        <p14:creationId xmlns:p14="http://schemas.microsoft.com/office/powerpoint/2010/main" val="4006257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AU"/>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a:t>Click to edit Master text styles</a:t>
            </a:r>
          </a:p>
        </p:txBody>
      </p:sp>
      <p:sp>
        <p:nvSpPr>
          <p:cNvPr id="4" name="Date Placeholder 3"/>
          <p:cNvSpPr>
            <a:spLocks noGrp="1"/>
          </p:cNvSpPr>
          <p:nvPr>
            <p:ph type="dt" sz="half" idx="10"/>
          </p:nvPr>
        </p:nvSpPr>
        <p:spPr/>
        <p:txBody>
          <a:bodyPr/>
          <a:lstStyle/>
          <a:p>
            <a:fld id="{D4E384F3-5460-1341-8922-2DC1469BCFBC}"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83AD0CD-2851-144B-8997-10F76F671AB2}" type="slidenum">
              <a:rPr lang="en-US" smtClean="0"/>
              <a:t>‹#›</a:t>
            </a:fld>
            <a:endParaRPr lang="en-US" dirty="0"/>
          </a:p>
        </p:txBody>
      </p:sp>
    </p:spTree>
    <p:extLst>
      <p:ext uri="{BB962C8B-B14F-4D97-AF65-F5344CB8AC3E}">
        <p14:creationId xmlns:p14="http://schemas.microsoft.com/office/powerpoint/2010/main" val="1395140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Date Placeholder 4"/>
          <p:cNvSpPr>
            <a:spLocks noGrp="1"/>
          </p:cNvSpPr>
          <p:nvPr>
            <p:ph type="dt" sz="half" idx="10"/>
          </p:nvPr>
        </p:nvSpPr>
        <p:spPr/>
        <p:txBody>
          <a:bodyPr/>
          <a:lstStyle/>
          <a:p>
            <a:fld id="{D4E384F3-5460-1341-8922-2DC1469BCFBC}" type="datetimeFigureOut">
              <a:rPr lang="en-US" smtClean="0"/>
              <a:t>2/13/2023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83AD0CD-2851-144B-8997-10F76F671AB2}" type="slidenum">
              <a:rPr lang="en-US" smtClean="0"/>
              <a:t>‹#›</a:t>
            </a:fld>
            <a:endParaRPr lang="en-US" dirty="0"/>
          </a:p>
        </p:txBody>
      </p:sp>
    </p:spTree>
    <p:extLst>
      <p:ext uri="{BB962C8B-B14F-4D97-AF65-F5344CB8AC3E}">
        <p14:creationId xmlns:p14="http://schemas.microsoft.com/office/powerpoint/2010/main" val="756616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AU"/>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7" name="Date Placeholder 6"/>
          <p:cNvSpPr>
            <a:spLocks noGrp="1"/>
          </p:cNvSpPr>
          <p:nvPr>
            <p:ph type="dt" sz="half" idx="10"/>
          </p:nvPr>
        </p:nvSpPr>
        <p:spPr/>
        <p:txBody>
          <a:bodyPr/>
          <a:lstStyle/>
          <a:p>
            <a:fld id="{D4E384F3-5460-1341-8922-2DC1469BCFBC}" type="datetimeFigureOut">
              <a:rPr lang="en-US" smtClean="0"/>
              <a:t>2/13/2023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83AD0CD-2851-144B-8997-10F76F671AB2}" type="slidenum">
              <a:rPr lang="en-US" smtClean="0"/>
              <a:t>‹#›</a:t>
            </a:fld>
            <a:endParaRPr lang="en-US" dirty="0"/>
          </a:p>
        </p:txBody>
      </p:sp>
    </p:spTree>
    <p:extLst>
      <p:ext uri="{BB962C8B-B14F-4D97-AF65-F5344CB8AC3E}">
        <p14:creationId xmlns:p14="http://schemas.microsoft.com/office/powerpoint/2010/main" val="10105895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Date Placeholder 2"/>
          <p:cNvSpPr>
            <a:spLocks noGrp="1"/>
          </p:cNvSpPr>
          <p:nvPr>
            <p:ph type="dt" sz="half" idx="10"/>
          </p:nvPr>
        </p:nvSpPr>
        <p:spPr/>
        <p:txBody>
          <a:bodyPr/>
          <a:lstStyle/>
          <a:p>
            <a:fld id="{D4E384F3-5460-1341-8922-2DC1469BCFBC}" type="datetimeFigureOut">
              <a:rPr lang="en-US" smtClean="0"/>
              <a:t>2/13/2023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83AD0CD-2851-144B-8997-10F76F671AB2}" type="slidenum">
              <a:rPr lang="en-US" smtClean="0"/>
              <a:t>‹#›</a:t>
            </a:fld>
            <a:endParaRPr lang="en-US" dirty="0"/>
          </a:p>
        </p:txBody>
      </p:sp>
    </p:spTree>
    <p:extLst>
      <p:ext uri="{BB962C8B-B14F-4D97-AF65-F5344CB8AC3E}">
        <p14:creationId xmlns:p14="http://schemas.microsoft.com/office/powerpoint/2010/main" val="29033089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E384F3-5460-1341-8922-2DC1469BCFBC}" type="datetimeFigureOut">
              <a:rPr lang="en-US" smtClean="0"/>
              <a:t>2/13/2023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83AD0CD-2851-144B-8997-10F76F671AB2}" type="slidenum">
              <a:rPr lang="en-US" smtClean="0"/>
              <a:t>‹#›</a:t>
            </a:fld>
            <a:endParaRPr lang="en-US" dirty="0"/>
          </a:p>
        </p:txBody>
      </p:sp>
    </p:spTree>
    <p:extLst>
      <p:ext uri="{BB962C8B-B14F-4D97-AF65-F5344CB8AC3E}">
        <p14:creationId xmlns:p14="http://schemas.microsoft.com/office/powerpoint/2010/main" val="455815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AU"/>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p:txBody>
          <a:bodyPr/>
          <a:lstStyle/>
          <a:p>
            <a:fld id="{D4E384F3-5460-1341-8922-2DC1469BCFBC}" type="datetimeFigureOut">
              <a:rPr lang="en-US" smtClean="0"/>
              <a:t>2/13/2023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83AD0CD-2851-144B-8997-10F76F671AB2}" type="slidenum">
              <a:rPr lang="en-US" smtClean="0"/>
              <a:t>‹#›</a:t>
            </a:fld>
            <a:endParaRPr lang="en-US" dirty="0"/>
          </a:p>
        </p:txBody>
      </p:sp>
    </p:spTree>
    <p:extLst>
      <p:ext uri="{BB962C8B-B14F-4D97-AF65-F5344CB8AC3E}">
        <p14:creationId xmlns:p14="http://schemas.microsoft.com/office/powerpoint/2010/main" val="858092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AU"/>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p:txBody>
          <a:bodyPr/>
          <a:lstStyle/>
          <a:p>
            <a:fld id="{D4E384F3-5460-1341-8922-2DC1469BCFBC}" type="datetimeFigureOut">
              <a:rPr lang="en-US" smtClean="0"/>
              <a:t>2/13/2023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83AD0CD-2851-144B-8997-10F76F671AB2}" type="slidenum">
              <a:rPr lang="en-US" smtClean="0"/>
              <a:t>‹#›</a:t>
            </a:fld>
            <a:endParaRPr lang="en-US" dirty="0"/>
          </a:p>
        </p:txBody>
      </p:sp>
    </p:spTree>
    <p:extLst>
      <p:ext uri="{BB962C8B-B14F-4D97-AF65-F5344CB8AC3E}">
        <p14:creationId xmlns:p14="http://schemas.microsoft.com/office/powerpoint/2010/main" val="2419131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AU"/>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E384F3-5460-1341-8922-2DC1469BCFBC}" type="datetimeFigureOut">
              <a:rPr lang="en-US" smtClean="0"/>
              <a:t>2/13/2023</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3AD0CD-2851-144B-8997-10F76F671AB2}" type="slidenum">
              <a:rPr lang="en-US" smtClean="0"/>
              <a:t>‹#›</a:t>
            </a:fld>
            <a:endParaRPr lang="en-US" dirty="0"/>
          </a:p>
        </p:txBody>
      </p:sp>
    </p:spTree>
    <p:extLst>
      <p:ext uri="{BB962C8B-B14F-4D97-AF65-F5344CB8AC3E}">
        <p14:creationId xmlns:p14="http://schemas.microsoft.com/office/powerpoint/2010/main" val="405135104"/>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3352" y="964692"/>
            <a:ext cx="5797296"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1673352" y="2638045"/>
            <a:ext cx="5797296"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866072" y="6238816"/>
            <a:ext cx="2065310" cy="323968"/>
          </a:xfrm>
          <a:prstGeom prst="rect">
            <a:avLst/>
          </a:prstGeom>
        </p:spPr>
        <p:txBody>
          <a:bodyPr vert="horz" lIns="91440" tIns="45720" rIns="91440" bIns="45720" rtlCol="0" anchor="ctr"/>
          <a:lstStyle>
            <a:lvl1pPr algn="r">
              <a:defRPr sz="788">
                <a:solidFill>
                  <a:schemeClr val="tx1">
                    <a:alpha val="70000"/>
                  </a:schemeClr>
                </a:solidFill>
              </a:defRPr>
            </a:lvl1pPr>
          </a:lstStyle>
          <a:p>
            <a:fld id="{1160EA64-D806-43AC-9DF2-F8C432F32B4C}" type="datetimeFigureOut">
              <a:rPr lang="en-US" dirty="0"/>
              <a:t>2/13/2023</a:t>
            </a:fld>
            <a:endParaRPr lang="en-US"/>
          </a:p>
        </p:txBody>
      </p:sp>
      <p:sp>
        <p:nvSpPr>
          <p:cNvPr id="5" name="Footer Placeholder 4"/>
          <p:cNvSpPr>
            <a:spLocks noGrp="1"/>
          </p:cNvSpPr>
          <p:nvPr>
            <p:ph type="ftr" sz="quarter" idx="3"/>
          </p:nvPr>
        </p:nvSpPr>
        <p:spPr>
          <a:xfrm>
            <a:off x="1200150" y="6236208"/>
            <a:ext cx="4425892" cy="320040"/>
          </a:xfrm>
          <a:prstGeom prst="rect">
            <a:avLst/>
          </a:prstGeom>
        </p:spPr>
        <p:txBody>
          <a:bodyPr vert="horz" lIns="91440" tIns="45720" rIns="91440" bIns="45720" rtlCol="0" anchor="ctr"/>
          <a:lstStyle>
            <a:lvl1pPr algn="l">
              <a:defRPr sz="788">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8069192" y="6217920"/>
            <a:ext cx="274320" cy="365760"/>
          </a:xfrm>
          <a:prstGeom prst="ellipse">
            <a:avLst/>
          </a:prstGeom>
          <a:solidFill>
            <a:srgbClr val="1D1D1D">
              <a:alpha val="70000"/>
            </a:srgbClr>
          </a:solidFill>
        </p:spPr>
        <p:txBody>
          <a:bodyPr vert="horz" lIns="18288" tIns="45720" rIns="18288" bIns="45720" rtlCol="0" anchor="ctr">
            <a:noAutofit/>
          </a:bodyPr>
          <a:lstStyle>
            <a:lvl1pPr algn="ctr">
              <a:defRPr sz="825" spc="0" baseline="0">
                <a:solidFill>
                  <a:srgbClr val="FFFFFF"/>
                </a:solidFill>
              </a:defRPr>
            </a:lvl1pPr>
          </a:lstStyle>
          <a:p>
            <a:fld id="{8A7A6979-0714-4377-B894-6BE4C2D6E202}" type="slidenum">
              <a:rPr lang="en-US" dirty="0"/>
              <a:pPr/>
              <a:t>‹#›</a:t>
            </a:fld>
            <a:endParaRPr lang="en-US"/>
          </a:p>
        </p:txBody>
      </p:sp>
    </p:spTree>
    <p:extLst>
      <p:ext uri="{BB962C8B-B14F-4D97-AF65-F5344CB8AC3E}">
        <p14:creationId xmlns:p14="http://schemas.microsoft.com/office/powerpoint/2010/main" val="18628299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ctr" defTabSz="685800" rtl="0" eaLnBrk="1" latinLnBrk="0" hangingPunct="1">
        <a:lnSpc>
          <a:spcPct val="90000"/>
        </a:lnSpc>
        <a:spcBef>
          <a:spcPct val="0"/>
        </a:spcBef>
        <a:buNone/>
        <a:defRPr sz="2100" kern="1200" cap="all" spc="150" baseline="0">
          <a:solidFill>
            <a:schemeClr val="tx1">
              <a:lumMod val="85000"/>
              <a:lumOff val="15000"/>
            </a:schemeClr>
          </a:solidFill>
          <a:latin typeface="+mj-lt"/>
          <a:ea typeface="+mj-ea"/>
          <a:cs typeface="+mj-cs"/>
        </a:defRPr>
      </a:lvl1pPr>
    </p:titleStyle>
    <p:bodyStyle>
      <a:lvl1pPr marL="171450" indent="-171450" algn="l" defTabSz="685800" rtl="0" eaLnBrk="1" latinLnBrk="0" hangingPunct="1">
        <a:lnSpc>
          <a:spcPct val="100000"/>
        </a:lnSpc>
        <a:spcBef>
          <a:spcPts val="750"/>
        </a:spcBef>
        <a:buClr>
          <a:schemeClr val="accent2"/>
        </a:buClr>
        <a:buFont typeface="Arial" panose="020B0604020202020204" pitchFamily="34" charset="0"/>
        <a:buChar char="•"/>
        <a:defRPr sz="1350" kern="1200">
          <a:solidFill>
            <a:schemeClr val="tx1">
              <a:lumMod val="85000"/>
              <a:lumOff val="15000"/>
            </a:schemeClr>
          </a:solidFill>
          <a:latin typeface="+mn-lt"/>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5pPr>
      <a:lvl6pPr marL="984647"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323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412081"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5" name="Picture 4" descr="Parliament_House_Canberra_N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
            <a:ext cx="9176337" cy="7016739"/>
          </a:xfrm>
          <a:prstGeom prst="rect">
            <a:avLst/>
          </a:prstGeom>
        </p:spPr>
      </p:pic>
      <p:sp>
        <p:nvSpPr>
          <p:cNvPr id="6" name="TextBox 5"/>
          <p:cNvSpPr txBox="1"/>
          <p:nvPr/>
        </p:nvSpPr>
        <p:spPr>
          <a:xfrm>
            <a:off x="-1" y="4286250"/>
            <a:ext cx="9176337" cy="107721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US" sz="1200" dirty="0">
              <a:latin typeface="Calibri" panose="020F0502020204030204" pitchFamily="34" charset="0"/>
              <a:cs typeface="Calibri" panose="020F0502020204030204" pitchFamily="34" charset="0"/>
            </a:endParaRPr>
          </a:p>
          <a:p>
            <a:pPr algn="ctr"/>
            <a:r>
              <a:rPr lang="en-US" sz="4000" dirty="0">
                <a:latin typeface="Calibri" panose="020F0502020204030204" pitchFamily="34" charset="0"/>
                <a:cs typeface="Calibri" panose="020F0502020204030204" pitchFamily="34" charset="0"/>
              </a:rPr>
              <a:t>Year 11: Politics &amp; Law</a:t>
            </a:r>
          </a:p>
          <a:p>
            <a:pPr algn="ctr"/>
            <a:endParaRPr lang="en-US" sz="1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13377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Limiting Government</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Autofit/>
          </a:bodyPr>
          <a:lstStyle/>
          <a:p>
            <a:pPr marL="514350" indent="-457200"/>
            <a:r>
              <a:rPr lang="en-US" sz="2400" dirty="0">
                <a:solidFill>
                  <a:srgbClr val="000000"/>
                </a:solidFill>
                <a:latin typeface="Calibri" panose="020F0502020204030204" pitchFamily="34" charset="0"/>
                <a:cs typeface="Calibri" panose="020F0502020204030204" pitchFamily="34" charset="0"/>
              </a:rPr>
              <a:t>Principle of good government</a:t>
            </a:r>
          </a:p>
          <a:p>
            <a:pPr marL="514350" indent="-457200"/>
            <a:endParaRPr lang="en-US" sz="1050" dirty="0">
              <a:solidFill>
                <a:srgbClr val="000000"/>
              </a:solidFill>
              <a:latin typeface="Calibri" panose="020F0502020204030204" pitchFamily="34" charset="0"/>
              <a:cs typeface="Calibri" panose="020F0502020204030204" pitchFamily="34" charset="0"/>
            </a:endParaRPr>
          </a:p>
          <a:p>
            <a:pPr marL="514350" indent="-457200"/>
            <a:r>
              <a:rPr lang="en-US" sz="2400" dirty="0">
                <a:solidFill>
                  <a:srgbClr val="000000"/>
                </a:solidFill>
                <a:latin typeface="Calibri" panose="020F0502020204030204" pitchFamily="34" charset="0"/>
                <a:cs typeface="Calibri" panose="020F0502020204030204" pitchFamily="34" charset="0"/>
              </a:rPr>
              <a:t>Prior to 1700s: traditional idea = the king had absolute power to make decisions for his people; only answerable to God; ruled by Divine right</a:t>
            </a:r>
          </a:p>
          <a:p>
            <a:pPr marL="514350" indent="-457200"/>
            <a:endParaRPr lang="en-US" sz="1050" dirty="0">
              <a:solidFill>
                <a:srgbClr val="000000"/>
              </a:solidFill>
              <a:latin typeface="Calibri" panose="020F0502020204030204" pitchFamily="34" charset="0"/>
              <a:cs typeface="Calibri" panose="020F0502020204030204" pitchFamily="34" charset="0"/>
            </a:endParaRPr>
          </a:p>
          <a:p>
            <a:pPr marL="514350" indent="-457200"/>
            <a:r>
              <a:rPr lang="en-US" sz="2400" dirty="0">
                <a:solidFill>
                  <a:srgbClr val="000000"/>
                </a:solidFill>
                <a:latin typeface="Calibri" panose="020F0502020204030204" pitchFamily="34" charset="0"/>
                <a:cs typeface="Calibri" panose="020F0502020204030204" pitchFamily="34" charset="0"/>
              </a:rPr>
              <a:t>By 1700s, political thinkers such as Rousseau, Locke and Montesquieu claimed that the powers of government should be limited, divided and checked</a:t>
            </a:r>
          </a:p>
          <a:p>
            <a:pPr marL="514350" indent="-457200"/>
            <a:endParaRPr lang="en-US" sz="1050" dirty="0">
              <a:solidFill>
                <a:srgbClr val="000000"/>
              </a:solidFill>
              <a:latin typeface="Calibri" panose="020F0502020204030204" pitchFamily="34" charset="0"/>
              <a:cs typeface="Calibri" panose="020F0502020204030204" pitchFamily="34" charset="0"/>
            </a:endParaRPr>
          </a:p>
          <a:p>
            <a:pPr marL="514350" indent="-457200"/>
            <a:r>
              <a:rPr lang="en-US" sz="2400" dirty="0">
                <a:solidFill>
                  <a:srgbClr val="000000"/>
                </a:solidFill>
                <a:latin typeface="Calibri" panose="020F0502020204030204" pitchFamily="34" charset="0"/>
                <a:cs typeface="Calibri" panose="020F0502020204030204" pitchFamily="34" charset="0"/>
              </a:rPr>
              <a:t>Separation of powers = one of the key ideas that opposed arbitrary rule by absolute monarchs</a:t>
            </a:r>
          </a:p>
          <a:p>
            <a:pPr marL="514350" indent="-457200"/>
            <a:endParaRPr lang="en-US" sz="1000" dirty="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14300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74426AB7-D619-4515-962A-BC83909EC0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7A6B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DE47DF98-723F-4AAC-ABCF-CACBC438F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2880" y="256540"/>
            <a:ext cx="8778240" cy="6365239"/>
          </a:xfrm>
          <a:prstGeom prst="rect">
            <a:avLst/>
          </a:prstGeom>
          <a:solidFill>
            <a:srgbClr val="FFFFFF"/>
          </a:solidFill>
          <a:ln w="12700">
            <a:noFill/>
          </a:ln>
        </p:spPr>
        <p:style>
          <a:lnRef idx="2">
            <a:schemeClr val="accent1">
              <a:shade val="50000"/>
            </a:schemeClr>
          </a:lnRef>
          <a:fillRef idx="1">
            <a:schemeClr val="accent1"/>
          </a:fillRef>
          <a:effectRef idx="0">
            <a:schemeClr val="accent1"/>
          </a:effectRef>
          <a:fontRef idx="minor">
            <a:schemeClr val="lt1"/>
          </a:fontRef>
        </p:style>
      </p:sp>
      <p:cxnSp>
        <p:nvCxnSpPr>
          <p:cNvPr id="75" name="Straight Connector 74">
            <a:extLst>
              <a:ext uri="{FF2B5EF4-FFF2-40B4-BE49-F238E27FC236}">
                <a16:creationId xmlns:a16="http://schemas.microsoft.com/office/drawing/2014/main" id="{EA29FC7C-9308-4FDE-8DCA-405668055B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171700" y="5768204"/>
            <a:ext cx="4800600" cy="0"/>
          </a:xfrm>
          <a:prstGeom prst="line">
            <a:avLst/>
          </a:prstGeom>
          <a:ln>
            <a:solidFill>
              <a:srgbClr val="7A6B5B"/>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3BA1F1D-DBEA-4103-A565-0EE898028447}"/>
              </a:ext>
            </a:extLst>
          </p:cNvPr>
          <p:cNvSpPr>
            <a:spLocks noGrp="1"/>
          </p:cNvSpPr>
          <p:nvPr>
            <p:ph type="ctrTitle"/>
          </p:nvPr>
        </p:nvSpPr>
        <p:spPr>
          <a:xfrm>
            <a:off x="832485" y="4277356"/>
            <a:ext cx="7475220" cy="1560320"/>
          </a:xfrm>
        </p:spPr>
        <p:txBody>
          <a:bodyPr>
            <a:normAutofit/>
          </a:bodyPr>
          <a:lstStyle/>
          <a:p>
            <a:pPr>
              <a:lnSpc>
                <a:spcPct val="90000"/>
              </a:lnSpc>
            </a:pPr>
            <a:r>
              <a:rPr lang="en-US" sz="5000" dirty="0">
                <a:solidFill>
                  <a:srgbClr val="7A6B5B"/>
                </a:solidFill>
              </a:rPr>
              <a:t>Separation of Powers</a:t>
            </a:r>
            <a:br>
              <a:rPr lang="en-US" sz="5000" dirty="0">
                <a:solidFill>
                  <a:srgbClr val="7A6B5B"/>
                </a:solidFill>
              </a:rPr>
            </a:br>
            <a:r>
              <a:rPr lang="en-US" sz="5000" dirty="0">
                <a:solidFill>
                  <a:srgbClr val="7A6B5B"/>
                </a:solidFill>
              </a:rPr>
              <a:t>(3 branches of Gov)</a:t>
            </a:r>
            <a:endParaRPr lang="en-AU" sz="5000" dirty="0">
              <a:solidFill>
                <a:srgbClr val="7A6B5B"/>
              </a:solidFill>
            </a:endParaRPr>
          </a:p>
        </p:txBody>
      </p:sp>
      <p:pic>
        <p:nvPicPr>
          <p:cNvPr id="1028" name="Picture 4" descr="Image result for separation of powers">
            <a:extLst>
              <a:ext uri="{FF2B5EF4-FFF2-40B4-BE49-F238E27FC236}">
                <a16:creationId xmlns:a16="http://schemas.microsoft.com/office/drawing/2014/main" id="{99BDAE56-737D-406E-9FBB-EAAADCD7375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978" b="9138"/>
          <a:stretch/>
        </p:blipFill>
        <p:spPr bwMode="auto">
          <a:xfrm>
            <a:off x="1697765" y="611625"/>
            <a:ext cx="5744660" cy="3374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7322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Separation of Powers</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fontScale="92500" lnSpcReduction="10000"/>
          </a:bodyPr>
          <a:lstStyle/>
          <a:p>
            <a:pPr marL="514350" indent="-457200"/>
            <a:r>
              <a:rPr lang="en-US" dirty="0">
                <a:solidFill>
                  <a:srgbClr val="000000"/>
                </a:solidFill>
                <a:latin typeface="Calibri" panose="020F0502020204030204" pitchFamily="34" charset="0"/>
                <a:cs typeface="Calibri" panose="020F0502020204030204" pitchFamily="34" charset="0"/>
              </a:rPr>
              <a:t>Definition:</a:t>
            </a:r>
          </a:p>
          <a:p>
            <a:pPr marL="514350" indent="-457200"/>
            <a:endParaRPr lang="en-US" dirty="0">
              <a:solidFill>
                <a:srgbClr val="000000"/>
              </a:solidFill>
              <a:latin typeface="Calibri" panose="020F0502020204030204" pitchFamily="34" charset="0"/>
              <a:cs typeface="Calibri" panose="020F0502020204030204" pitchFamily="34" charset="0"/>
            </a:endParaRPr>
          </a:p>
          <a:p>
            <a:pPr marL="914400" lvl="1" indent="-457200"/>
            <a:r>
              <a:rPr lang="en-US" i="1" dirty="0">
                <a:solidFill>
                  <a:schemeClr val="bg1"/>
                </a:solidFill>
                <a:latin typeface="Calibri" panose="020F0502020204030204" pitchFamily="34" charset="0"/>
                <a:cs typeface="Calibri" panose="020F0502020204030204" pitchFamily="34" charset="0"/>
              </a:rPr>
              <a:t>“ The </a:t>
            </a:r>
            <a:r>
              <a:rPr lang="en-US" i="1" dirty="0">
                <a:solidFill>
                  <a:srgbClr val="FF0000"/>
                </a:solidFill>
                <a:latin typeface="Calibri" panose="020F0502020204030204" pitchFamily="34" charset="0"/>
                <a:cs typeface="Calibri" panose="020F0502020204030204" pitchFamily="34" charset="0"/>
              </a:rPr>
              <a:t>division</a:t>
            </a:r>
            <a:r>
              <a:rPr lang="en-US" i="1" dirty="0">
                <a:solidFill>
                  <a:schemeClr val="bg1"/>
                </a:solidFill>
                <a:latin typeface="Calibri" panose="020F0502020204030204" pitchFamily="34" charset="0"/>
                <a:cs typeface="Calibri" panose="020F0502020204030204" pitchFamily="34" charset="0"/>
              </a:rPr>
              <a:t> of government </a:t>
            </a:r>
            <a:r>
              <a:rPr lang="en-US" i="1" dirty="0">
                <a:solidFill>
                  <a:srgbClr val="FF0000"/>
                </a:solidFill>
                <a:latin typeface="Calibri" panose="020F0502020204030204" pitchFamily="34" charset="0"/>
                <a:cs typeface="Calibri" panose="020F0502020204030204" pitchFamily="34" charset="0"/>
              </a:rPr>
              <a:t>executive, legislative and judicial powers into separate arms </a:t>
            </a:r>
            <a:r>
              <a:rPr lang="en-US" i="1" dirty="0">
                <a:solidFill>
                  <a:schemeClr val="bg1"/>
                </a:solidFill>
                <a:latin typeface="Calibri" panose="020F0502020204030204" pitchFamily="34" charset="0"/>
                <a:cs typeface="Calibri" panose="020F0502020204030204" pitchFamily="34" charset="0"/>
              </a:rPr>
              <a:t>or institutions that </a:t>
            </a:r>
            <a:r>
              <a:rPr lang="en-US" i="1" dirty="0">
                <a:solidFill>
                  <a:srgbClr val="FF0000"/>
                </a:solidFill>
                <a:latin typeface="Calibri" panose="020F0502020204030204" pitchFamily="34" charset="0"/>
                <a:cs typeface="Calibri" panose="020F0502020204030204" pitchFamily="34" charset="0"/>
              </a:rPr>
              <a:t>act separately and are independent of each other</a:t>
            </a:r>
            <a:r>
              <a:rPr lang="en-US" i="1" dirty="0">
                <a:solidFill>
                  <a:schemeClr val="bg1"/>
                </a:solidFill>
                <a:latin typeface="Calibri" panose="020F0502020204030204" pitchFamily="34" charset="0"/>
                <a:cs typeface="Calibri" panose="020F0502020204030204" pitchFamily="34" charset="0"/>
              </a:rPr>
              <a:t>. The separation of powers was advocated by the </a:t>
            </a:r>
            <a:r>
              <a:rPr lang="en-US" i="1" dirty="0">
                <a:solidFill>
                  <a:srgbClr val="FF0000"/>
                </a:solidFill>
                <a:latin typeface="Calibri" panose="020F0502020204030204" pitchFamily="34" charset="0"/>
                <a:cs typeface="Calibri" panose="020F0502020204030204" pitchFamily="34" charset="0"/>
              </a:rPr>
              <a:t>French political thinker, Baron d’Montesquieu</a:t>
            </a:r>
            <a:r>
              <a:rPr lang="en-US" i="1" dirty="0">
                <a:solidFill>
                  <a:schemeClr val="bg1"/>
                </a:solidFill>
                <a:latin typeface="Calibri" panose="020F0502020204030204" pitchFamily="34" charset="0"/>
                <a:cs typeface="Calibri" panose="020F0502020204030204" pitchFamily="34" charset="0"/>
              </a:rPr>
              <a:t>, as way of </a:t>
            </a:r>
            <a:r>
              <a:rPr lang="en-US" i="1" dirty="0">
                <a:solidFill>
                  <a:srgbClr val="FF0000"/>
                </a:solidFill>
                <a:latin typeface="Calibri" panose="020F0502020204030204" pitchFamily="34" charset="0"/>
                <a:cs typeface="Calibri" panose="020F0502020204030204" pitchFamily="34" charset="0"/>
              </a:rPr>
              <a:t>ensuring </a:t>
            </a:r>
            <a:r>
              <a:rPr lang="en-US" i="1" dirty="0">
                <a:solidFill>
                  <a:schemeClr val="bg1"/>
                </a:solidFill>
                <a:latin typeface="Calibri" panose="020F0502020204030204" pitchFamily="34" charset="0"/>
                <a:cs typeface="Calibri" panose="020F0502020204030204" pitchFamily="34" charset="0"/>
              </a:rPr>
              <a:t>that</a:t>
            </a:r>
            <a:r>
              <a:rPr lang="en-US" i="1" dirty="0">
                <a:solidFill>
                  <a:srgbClr val="FF0000"/>
                </a:solidFill>
                <a:latin typeface="Calibri" panose="020F0502020204030204" pitchFamily="34" charset="0"/>
                <a:cs typeface="Calibri" panose="020F0502020204030204" pitchFamily="34" charset="0"/>
              </a:rPr>
              <a:t> governments could not wield excessive power</a:t>
            </a:r>
            <a:r>
              <a:rPr lang="en-US" i="1" dirty="0">
                <a:solidFill>
                  <a:schemeClr val="bg1"/>
                </a:solidFill>
                <a:latin typeface="Calibri" panose="020F0502020204030204" pitchFamily="34" charset="0"/>
                <a:cs typeface="Calibri" panose="020F0502020204030204" pitchFamily="34" charset="0"/>
              </a:rPr>
              <a:t>. The </a:t>
            </a:r>
            <a:r>
              <a:rPr lang="en-US" i="1" dirty="0">
                <a:solidFill>
                  <a:srgbClr val="FF0000"/>
                </a:solidFill>
                <a:latin typeface="Calibri" panose="020F0502020204030204" pitchFamily="34" charset="0"/>
                <a:cs typeface="Calibri" panose="020F0502020204030204" pitchFamily="34" charset="0"/>
              </a:rPr>
              <a:t>separate arms of government provide a system of checks and balances </a:t>
            </a:r>
            <a:r>
              <a:rPr lang="en-US" i="1" dirty="0">
                <a:solidFill>
                  <a:srgbClr val="000000"/>
                </a:solidFill>
                <a:latin typeface="Calibri" panose="020F0502020204030204" pitchFamily="34" charset="0"/>
                <a:cs typeface="Calibri" panose="020F0502020204030204" pitchFamily="34" charset="0"/>
              </a:rPr>
              <a:t>on each other</a:t>
            </a:r>
            <a:r>
              <a:rPr lang="en-US" i="1" dirty="0">
                <a:solidFill>
                  <a:schemeClr val="bg1"/>
                </a:solidFill>
                <a:latin typeface="Calibri" panose="020F0502020204030204" pitchFamily="34" charset="0"/>
                <a:cs typeface="Calibri" panose="020F0502020204030204" pitchFamily="34" charset="0"/>
              </a:rPr>
              <a:t>. The </a:t>
            </a:r>
            <a:r>
              <a:rPr lang="en-US" i="1" dirty="0">
                <a:solidFill>
                  <a:srgbClr val="FF0000"/>
                </a:solidFill>
                <a:latin typeface="Calibri" panose="020F0502020204030204" pitchFamily="34" charset="0"/>
                <a:cs typeface="Calibri" panose="020F0502020204030204" pitchFamily="34" charset="0"/>
              </a:rPr>
              <a:t>most important feature </a:t>
            </a:r>
            <a:r>
              <a:rPr lang="en-US" i="1" dirty="0">
                <a:solidFill>
                  <a:schemeClr val="bg1"/>
                </a:solidFill>
                <a:latin typeface="Calibri" panose="020F0502020204030204" pitchFamily="34" charset="0"/>
                <a:cs typeface="Calibri" panose="020F0502020204030204" pitchFamily="34" charset="0"/>
              </a:rPr>
              <a:t>of the separation of powers is the </a:t>
            </a:r>
            <a:r>
              <a:rPr lang="en-US" i="1" dirty="0">
                <a:solidFill>
                  <a:srgbClr val="FF0000"/>
                </a:solidFill>
                <a:latin typeface="Calibri" panose="020F0502020204030204" pitchFamily="34" charset="0"/>
                <a:cs typeface="Calibri" panose="020F0502020204030204" pitchFamily="34" charset="0"/>
              </a:rPr>
              <a:t>independence of the judiciary</a:t>
            </a:r>
            <a:r>
              <a:rPr lang="en-US" i="1" dirty="0">
                <a:solidFill>
                  <a:schemeClr val="bg1"/>
                </a:solidFill>
                <a:latin typeface="Calibri" panose="020F0502020204030204" pitchFamily="34" charset="0"/>
                <a:cs typeface="Calibri" panose="020F0502020204030204" pitchFamily="34" charset="0"/>
              </a:rPr>
              <a:t>”.</a:t>
            </a:r>
          </a:p>
          <a:p>
            <a:pPr marL="457200" lvl="1" indent="0">
              <a:buNone/>
            </a:pPr>
            <a:endParaRPr lang="en-US" i="1" dirty="0">
              <a:solidFill>
                <a:srgbClr val="FF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715486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Applying the Separation of Powers</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fontScale="77500" lnSpcReduction="20000"/>
          </a:bodyPr>
          <a:lstStyle/>
          <a:p>
            <a:pPr marL="514350" lvl="1" indent="-457200">
              <a:buFont typeface="Arial"/>
              <a:buChar char="•"/>
            </a:pPr>
            <a:r>
              <a:rPr lang="en-US" dirty="0">
                <a:solidFill>
                  <a:srgbClr val="000000"/>
                </a:solidFill>
                <a:latin typeface="Calibri" panose="020F0502020204030204" pitchFamily="34" charset="0"/>
                <a:cs typeface="Calibri" panose="020F0502020204030204" pitchFamily="34" charset="0"/>
              </a:rPr>
              <a:t>Note: There has never been a clear separation of legislative and executive power in modern democracies</a:t>
            </a:r>
          </a:p>
          <a:p>
            <a:pPr marL="514350" indent="-457200"/>
            <a:endParaRPr lang="en-US" sz="1300" dirty="0">
              <a:solidFill>
                <a:srgbClr val="000000"/>
              </a:solidFill>
              <a:latin typeface="Calibri" panose="020F0502020204030204" pitchFamily="34" charset="0"/>
              <a:cs typeface="Calibri" panose="020F0502020204030204" pitchFamily="34" charset="0"/>
            </a:endParaRPr>
          </a:p>
          <a:p>
            <a:pPr marL="514350" indent="-457200"/>
            <a:r>
              <a:rPr lang="en-US" dirty="0">
                <a:solidFill>
                  <a:srgbClr val="000000"/>
                </a:solidFill>
                <a:latin typeface="Calibri" panose="020F0502020204030204" pitchFamily="34" charset="0"/>
                <a:cs typeface="Calibri" panose="020F0502020204030204" pitchFamily="34" charset="0"/>
              </a:rPr>
              <a:t>The concept has been adopted in different ways by different modern governments</a:t>
            </a:r>
          </a:p>
          <a:p>
            <a:pPr marL="514350" indent="-457200"/>
            <a:endParaRPr lang="en-US" sz="1900" dirty="0">
              <a:solidFill>
                <a:srgbClr val="000000"/>
              </a:solidFill>
              <a:latin typeface="Calibri" panose="020F0502020204030204" pitchFamily="34" charset="0"/>
              <a:cs typeface="Calibri" panose="020F0502020204030204" pitchFamily="34" charset="0"/>
            </a:endParaRPr>
          </a:p>
          <a:p>
            <a:pPr marL="514350" indent="-457200"/>
            <a:r>
              <a:rPr lang="en-US" dirty="0">
                <a:solidFill>
                  <a:srgbClr val="000000"/>
                </a:solidFill>
                <a:latin typeface="Calibri" panose="020F0502020204030204" pitchFamily="34" charset="0"/>
                <a:cs typeface="Calibri" panose="020F0502020204030204" pitchFamily="34" charset="0"/>
              </a:rPr>
              <a:t>The most important idea highlighted by the separation of powers is the independence of the judiciary = this concept is central to the principles of good government</a:t>
            </a:r>
          </a:p>
          <a:p>
            <a:pPr marL="914400" lvl="1" indent="-457200"/>
            <a:r>
              <a:rPr lang="en-US" dirty="0">
                <a:solidFill>
                  <a:srgbClr val="000000"/>
                </a:solidFill>
                <a:latin typeface="Calibri" panose="020F0502020204030204" pitchFamily="34" charset="0"/>
                <a:cs typeface="Calibri" panose="020F0502020204030204" pitchFamily="34" charset="0"/>
              </a:rPr>
              <a:t>Courts should base their decisions on the authority of law, not on opinion</a:t>
            </a:r>
          </a:p>
          <a:p>
            <a:pPr marL="914400" lvl="1" indent="-457200"/>
            <a:r>
              <a:rPr lang="en-US" dirty="0">
                <a:solidFill>
                  <a:srgbClr val="000000"/>
                </a:solidFill>
                <a:latin typeface="Calibri" panose="020F0502020204030204" pitchFamily="34" charset="0"/>
                <a:cs typeface="Calibri" panose="020F0502020204030204" pitchFamily="34" charset="0"/>
              </a:rPr>
              <a:t>They must be free of interference from legislators or executive leaders</a:t>
            </a:r>
          </a:p>
          <a:p>
            <a:pPr marL="914400" lvl="1" indent="-457200"/>
            <a:r>
              <a:rPr lang="en-US" dirty="0">
                <a:solidFill>
                  <a:srgbClr val="000000"/>
                </a:solidFill>
                <a:latin typeface="Calibri" panose="020F0502020204030204" pitchFamily="34" charset="0"/>
                <a:cs typeface="Calibri" panose="020F0502020204030204" pitchFamily="34" charset="0"/>
              </a:rPr>
              <a:t>Whatever the relationship between the legislative and the executive, neither body should have any authority over the judiciary</a:t>
            </a:r>
          </a:p>
        </p:txBody>
      </p:sp>
    </p:spTree>
    <p:extLst>
      <p:ext uri="{BB962C8B-B14F-4D97-AF65-F5344CB8AC3E}">
        <p14:creationId xmlns:p14="http://schemas.microsoft.com/office/powerpoint/2010/main" val="10439197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EO_0701_separation-power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9884252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Separation of Powers</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fontScale="92500" lnSpcReduction="20000"/>
          </a:bodyPr>
          <a:lstStyle/>
          <a:p>
            <a:r>
              <a:rPr lang="en-US" dirty="0">
                <a:latin typeface="Calibri" panose="020F0502020204030204" pitchFamily="34" charset="0"/>
                <a:cs typeface="Calibri" panose="020F0502020204030204" pitchFamily="34" charset="0"/>
              </a:rPr>
              <a:t>The Australian Constitution is the set of rules by which Australia is run</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The Constitution describes the legislative, executive and judicial arms of Australian governance (first 3 chapters)</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Australia has a limited separation of powers. The Executive is drawn from the legislature or Parliament. Members of the Judiciary (High Court judges) are appointed by the Governor-General, on the advice of the Executive</a:t>
            </a:r>
          </a:p>
        </p:txBody>
      </p:sp>
    </p:spTree>
    <p:extLst>
      <p:ext uri="{BB962C8B-B14F-4D97-AF65-F5344CB8AC3E}">
        <p14:creationId xmlns:p14="http://schemas.microsoft.com/office/powerpoint/2010/main" val="13513786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parliament-hous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9144000" cy="6858000"/>
          </a:xfrm>
          <a:prstGeom prst="rect">
            <a:avLst/>
          </a:prstGeom>
        </p:spPr>
      </p:pic>
      <p:sp>
        <p:nvSpPr>
          <p:cNvPr id="2" name="TextBox 1"/>
          <p:cNvSpPr txBox="1"/>
          <p:nvPr/>
        </p:nvSpPr>
        <p:spPr>
          <a:xfrm>
            <a:off x="1215342" y="1956122"/>
            <a:ext cx="6713316" cy="89255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AU" sz="1000" dirty="0">
              <a:latin typeface="Calibri" panose="020F0502020204030204" pitchFamily="34" charset="0"/>
              <a:cs typeface="Calibri" panose="020F0502020204030204" pitchFamily="34" charset="0"/>
            </a:endParaRPr>
          </a:p>
          <a:p>
            <a:pPr algn="ctr"/>
            <a:r>
              <a:rPr lang="en-AU" sz="3200" dirty="0">
                <a:latin typeface="Calibri" panose="020F0502020204030204" pitchFamily="34" charset="0"/>
                <a:cs typeface="Calibri" panose="020F0502020204030204" pitchFamily="34" charset="0"/>
              </a:rPr>
              <a:t>The Legislative Branch</a:t>
            </a:r>
          </a:p>
          <a:p>
            <a:pPr algn="ctr"/>
            <a:endParaRPr lang="en-AU" sz="1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01864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Operation of the Legislature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fontScale="92500"/>
          </a:bodyPr>
          <a:lstStyle/>
          <a:p>
            <a:pPr marL="0" indent="0">
              <a:buNone/>
            </a:pPr>
            <a:r>
              <a:rPr lang="en-US" dirty="0">
                <a:latin typeface="Calibri" panose="020F0502020204030204" pitchFamily="34" charset="0"/>
                <a:cs typeface="Calibri" panose="020F0502020204030204" pitchFamily="34" charset="0"/>
              </a:rPr>
              <a:t>The Australian Parliament is bicameral, meaning it consists of a House of Reps and a Senate.</a:t>
            </a:r>
          </a:p>
          <a:p>
            <a:pPr marL="0" indent="0">
              <a:buNone/>
            </a:pP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Composition</a:t>
            </a:r>
          </a:p>
          <a:p>
            <a:pPr lvl="1"/>
            <a:r>
              <a:rPr lang="en-US" dirty="0">
                <a:latin typeface="Calibri" panose="020F0502020204030204" pitchFamily="34" charset="0"/>
                <a:cs typeface="Calibri" panose="020F0502020204030204" pitchFamily="34" charset="0"/>
              </a:rPr>
              <a:t>The House of Reps </a:t>
            </a:r>
            <a:r>
              <a:rPr lang="en-US">
                <a:latin typeface="Calibri" panose="020F0502020204030204" pitchFamily="34" charset="0"/>
                <a:cs typeface="Calibri" panose="020F0502020204030204" pitchFamily="34" charset="0"/>
              </a:rPr>
              <a:t>has 151 </a:t>
            </a:r>
            <a:r>
              <a:rPr lang="en-US" dirty="0">
                <a:latin typeface="Calibri" panose="020F0502020204030204" pitchFamily="34" charset="0"/>
                <a:cs typeface="Calibri" panose="020F0502020204030204" pitchFamily="34" charset="0"/>
              </a:rPr>
              <a:t>members. Each member represents an electorate (single member electorates)</a:t>
            </a:r>
          </a:p>
          <a:p>
            <a:pPr marL="457200" lvl="1" indent="0">
              <a:buNone/>
            </a:pPr>
            <a:endParaRPr lang="en-US" dirty="0">
              <a:latin typeface="Calibri" panose="020F0502020204030204" pitchFamily="34" charset="0"/>
              <a:cs typeface="Calibri" panose="020F0502020204030204" pitchFamily="34" charset="0"/>
            </a:endParaRPr>
          </a:p>
          <a:p>
            <a:pPr lvl="1"/>
            <a:r>
              <a:rPr lang="en-US" dirty="0">
                <a:latin typeface="Calibri" panose="020F0502020204030204" pitchFamily="34" charset="0"/>
                <a:cs typeface="Calibri" panose="020F0502020204030204" pitchFamily="34" charset="0"/>
              </a:rPr>
              <a:t>The Senate has 76 senators. Each state is represented by 12 senators and each territory is represented by two senators (multi member electorates)</a:t>
            </a:r>
          </a:p>
        </p:txBody>
      </p:sp>
    </p:spTree>
    <p:extLst>
      <p:ext uri="{BB962C8B-B14F-4D97-AF65-F5344CB8AC3E}">
        <p14:creationId xmlns:p14="http://schemas.microsoft.com/office/powerpoint/2010/main" val="16744752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Operation of the Legislature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fontScale="62500" lnSpcReduction="20000"/>
          </a:bodyPr>
          <a:lstStyle/>
          <a:p>
            <a:pPr marL="514350" indent="-457200"/>
            <a:r>
              <a:rPr lang="en-US" dirty="0">
                <a:solidFill>
                  <a:srgbClr val="000000"/>
                </a:solidFill>
                <a:latin typeface="Calibri" panose="020F0502020204030204" pitchFamily="34" charset="0"/>
                <a:cs typeface="Calibri" panose="020F0502020204030204" pitchFamily="34" charset="0"/>
              </a:rPr>
              <a:t>AUS government is formed in the House of Reps = the party with the support of the majority in the House</a:t>
            </a:r>
          </a:p>
          <a:p>
            <a:pPr marL="514350" indent="-457200"/>
            <a:endParaRPr lang="en-US" sz="1900" dirty="0">
              <a:solidFill>
                <a:srgbClr val="000000"/>
              </a:solidFill>
              <a:latin typeface="Calibri" panose="020F0502020204030204" pitchFamily="34" charset="0"/>
              <a:cs typeface="Calibri" panose="020F0502020204030204" pitchFamily="34" charset="0"/>
            </a:endParaRPr>
          </a:p>
          <a:p>
            <a:pPr marL="514350" indent="-457200"/>
            <a:r>
              <a:rPr lang="en-US" dirty="0">
                <a:solidFill>
                  <a:srgbClr val="000000"/>
                </a:solidFill>
                <a:latin typeface="Calibri" panose="020F0502020204030204" pitchFamily="34" charset="0"/>
                <a:cs typeface="Calibri" panose="020F0502020204030204" pitchFamily="34" charset="0"/>
              </a:rPr>
              <a:t>House of Reps:</a:t>
            </a:r>
          </a:p>
          <a:p>
            <a:pPr marL="914400" lvl="1" indent="-457200"/>
            <a:r>
              <a:rPr lang="en-US" sz="2900" dirty="0">
                <a:solidFill>
                  <a:srgbClr val="000000"/>
                </a:solidFill>
                <a:latin typeface="Calibri" panose="020F0502020204030204" pitchFamily="34" charset="0"/>
                <a:cs typeface="Calibri" panose="020F0502020204030204" pitchFamily="34" charset="0"/>
              </a:rPr>
              <a:t>Preferential voting </a:t>
            </a:r>
          </a:p>
          <a:p>
            <a:pPr marL="914400" lvl="1" indent="-457200"/>
            <a:r>
              <a:rPr lang="en-US" sz="2900" dirty="0">
                <a:solidFill>
                  <a:srgbClr val="000000"/>
                </a:solidFill>
                <a:latin typeface="Calibri" panose="020F0502020204030204" pitchFamily="34" charset="0"/>
                <a:cs typeface="Calibri" panose="020F0502020204030204" pitchFamily="34" charset="0"/>
              </a:rPr>
              <a:t>Term = maximum of 3 years (usually before)</a:t>
            </a:r>
          </a:p>
          <a:p>
            <a:pPr marL="514350" indent="-457200"/>
            <a:endParaRPr lang="en-US" sz="1900" dirty="0">
              <a:solidFill>
                <a:srgbClr val="000000"/>
              </a:solidFill>
              <a:latin typeface="Calibri" panose="020F0502020204030204" pitchFamily="34" charset="0"/>
              <a:cs typeface="Calibri" panose="020F0502020204030204" pitchFamily="34" charset="0"/>
            </a:endParaRPr>
          </a:p>
          <a:p>
            <a:pPr marL="514350" indent="-457200"/>
            <a:r>
              <a:rPr lang="en-US" sz="3300" dirty="0">
                <a:solidFill>
                  <a:srgbClr val="000000"/>
                </a:solidFill>
                <a:latin typeface="Calibri" panose="020F0502020204030204" pitchFamily="34" charset="0"/>
                <a:cs typeface="Calibri" panose="020F0502020204030204" pitchFamily="34" charset="0"/>
              </a:rPr>
              <a:t>Senate:</a:t>
            </a:r>
          </a:p>
          <a:p>
            <a:pPr marL="914400" lvl="1" indent="-457200"/>
            <a:r>
              <a:rPr lang="en-US" sz="2900" dirty="0">
                <a:solidFill>
                  <a:srgbClr val="000000"/>
                </a:solidFill>
                <a:latin typeface="Calibri" panose="020F0502020204030204" pitchFamily="34" charset="0"/>
                <a:cs typeface="Calibri" panose="020F0502020204030204" pitchFamily="34" charset="0"/>
              </a:rPr>
              <a:t>Proportional representation = allows for minorities</a:t>
            </a:r>
          </a:p>
          <a:p>
            <a:pPr marL="914400" lvl="1" indent="-457200"/>
            <a:r>
              <a:rPr lang="en-US" sz="2900" dirty="0">
                <a:solidFill>
                  <a:srgbClr val="000000"/>
                </a:solidFill>
                <a:latin typeface="Calibri" panose="020F0502020204030204" pitchFamily="34" charset="0"/>
                <a:cs typeface="Calibri" panose="020F0502020204030204" pitchFamily="34" charset="0"/>
              </a:rPr>
              <a:t>Senators normally serve fixed six-year terms (from 1 July to 30 June), unless the Senate is dissolved earlier in a double dissolution.</a:t>
            </a:r>
          </a:p>
          <a:p>
            <a:pPr marL="914400" lvl="1" indent="-457200"/>
            <a:r>
              <a:rPr lang="en-US" sz="2900" dirty="0">
                <a:solidFill>
                  <a:srgbClr val="000000"/>
                </a:solidFill>
                <a:latin typeface="Calibri" panose="020F0502020204030204" pitchFamily="34" charset="0"/>
                <a:cs typeface="Calibri" panose="020F0502020204030204" pitchFamily="34" charset="0"/>
              </a:rPr>
              <a:t>The term of the territory senators expires at the same time as there is an election for the House of Reps</a:t>
            </a:r>
          </a:p>
          <a:p>
            <a:pPr marL="914400" lvl="1" indent="-457200"/>
            <a:r>
              <a:rPr lang="en-US" sz="2900" dirty="0">
                <a:solidFill>
                  <a:srgbClr val="000000"/>
                </a:solidFill>
                <a:latin typeface="Calibri" panose="020F0502020204030204" pitchFamily="34" charset="0"/>
                <a:cs typeface="Calibri" panose="020F0502020204030204" pitchFamily="34" charset="0"/>
              </a:rPr>
              <a:t>There is no constitutional requirement for the election of senators to take place at the same time as those for members of the House of Reps, though the government usually synchronizes election dates</a:t>
            </a:r>
          </a:p>
          <a:p>
            <a:pPr marL="914400" lvl="1" indent="-457200"/>
            <a:endParaRPr lang="en-US" sz="1800" dirty="0">
              <a:solidFill>
                <a:srgbClr val="000000"/>
              </a:solidFill>
              <a:latin typeface="Calibri" panose="020F0502020204030204" pitchFamily="34" charset="0"/>
              <a:cs typeface="Calibri" panose="020F0502020204030204" pitchFamily="34" charset="0"/>
            </a:endParaRPr>
          </a:p>
          <a:p>
            <a:r>
              <a:rPr lang="en-US" dirty="0">
                <a:solidFill>
                  <a:srgbClr val="000000"/>
                </a:solidFill>
                <a:latin typeface="Calibri" panose="020F0502020204030204" pitchFamily="34" charset="0"/>
                <a:cs typeface="Calibri" panose="020F0502020204030204" pitchFamily="34" charset="0"/>
              </a:rPr>
              <a:t>Note: Double dissolution = both houses are dissolved</a:t>
            </a:r>
          </a:p>
        </p:txBody>
      </p:sp>
    </p:spTree>
    <p:extLst>
      <p:ext uri="{BB962C8B-B14F-4D97-AF65-F5344CB8AC3E}">
        <p14:creationId xmlns:p14="http://schemas.microsoft.com/office/powerpoint/2010/main" val="32038404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overview_of_the_chamber_during_house_of_representatives_question_time_at_parliament_house_in_canberra_aap.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24554"/>
            <a:ext cx="9144000" cy="6202475"/>
          </a:xfrm>
          <a:prstGeom prst="rect">
            <a:avLst/>
          </a:prstGeom>
        </p:spPr>
      </p:pic>
    </p:spTree>
    <p:extLst>
      <p:ext uri="{BB962C8B-B14F-4D97-AF65-F5344CB8AC3E}">
        <p14:creationId xmlns:p14="http://schemas.microsoft.com/office/powerpoint/2010/main" val="4506839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687085B-F8DB-4027-9BE6-5EA569379E2E}"/>
              </a:ext>
            </a:extLst>
          </p:cNvPr>
          <p:cNvSpPr>
            <a:spLocks noGrp="1"/>
          </p:cNvSpPr>
          <p:nvPr>
            <p:ph idx="1"/>
          </p:nvPr>
        </p:nvSpPr>
        <p:spPr>
          <a:xfrm>
            <a:off x="665018" y="1905011"/>
            <a:ext cx="8003969" cy="4258283"/>
          </a:xfrm>
        </p:spPr>
        <p:txBody>
          <a:bodyPr>
            <a:normAutofit fontScale="32500" lnSpcReduction="20000"/>
          </a:bodyPr>
          <a:lstStyle/>
          <a:p>
            <a:pPr marL="0" indent="0">
              <a:buNone/>
            </a:pPr>
            <a:r>
              <a:rPr lang="en-AU" sz="7400" dirty="0"/>
              <a:t>Structure of the Australian political system and the Australian legal system, including: </a:t>
            </a:r>
          </a:p>
          <a:p>
            <a:pPr lvl="1"/>
            <a:r>
              <a:rPr lang="en-AU" sz="6200" dirty="0">
                <a:highlight>
                  <a:srgbClr val="FFFF00"/>
                </a:highlight>
              </a:rPr>
              <a:t>Separation of powers </a:t>
            </a:r>
          </a:p>
          <a:p>
            <a:pPr lvl="1"/>
            <a:r>
              <a:rPr lang="en-AU" sz="6200" dirty="0"/>
              <a:t>Division of power</a:t>
            </a:r>
          </a:p>
          <a:p>
            <a:pPr lvl="1"/>
            <a:r>
              <a:rPr lang="en-AU" sz="6200" dirty="0"/>
              <a:t>Representative government (previous slides)</a:t>
            </a:r>
          </a:p>
          <a:p>
            <a:pPr lvl="1"/>
            <a:r>
              <a:rPr lang="en-AU" sz="6200" dirty="0"/>
              <a:t>Westminster conventions of responsible parliamentary government (previous slides)</a:t>
            </a:r>
          </a:p>
          <a:p>
            <a:pPr lvl="1"/>
            <a:r>
              <a:rPr lang="en-AU" sz="6200" dirty="0"/>
              <a:t>Constitutional monarchy (previous slides)</a:t>
            </a:r>
          </a:p>
          <a:p>
            <a:pPr lvl="1"/>
            <a:r>
              <a:rPr lang="en-AU" sz="6200" dirty="0"/>
              <a:t>Common law system (done later)</a:t>
            </a:r>
          </a:p>
          <a:p>
            <a:endParaRPr lang="en-AU" sz="7400" dirty="0"/>
          </a:p>
          <a:p>
            <a:pPr marL="0" indent="0">
              <a:buNone/>
            </a:pPr>
            <a:r>
              <a:rPr lang="en-AU" sz="7400" dirty="0"/>
              <a:t>Roles of the legislative, executive and judicial branches of government (Separation of Powers)</a:t>
            </a:r>
            <a:endParaRPr lang="en-US" sz="7400" dirty="0"/>
          </a:p>
          <a:p>
            <a:endParaRPr lang="en-AU" sz="1500" dirty="0"/>
          </a:p>
          <a:p>
            <a:endParaRPr lang="en-AU" sz="1500" dirty="0"/>
          </a:p>
        </p:txBody>
      </p:sp>
      <p:sp>
        <p:nvSpPr>
          <p:cNvPr id="4" name="Title 1">
            <a:extLst>
              <a:ext uri="{FF2B5EF4-FFF2-40B4-BE49-F238E27FC236}">
                <a16:creationId xmlns:a16="http://schemas.microsoft.com/office/drawing/2014/main" id="{D0B0F7FB-3DC9-49E4-A248-A5F79E01075B}"/>
              </a:ext>
            </a:extLst>
          </p:cNvPr>
          <p:cNvSpPr txBox="1">
            <a:spLocks/>
          </p:cNvSpPr>
          <p:nvPr/>
        </p:nvSpPr>
        <p:spPr>
          <a:xfrm>
            <a:off x="1484415" y="389267"/>
            <a:ext cx="6627500" cy="1075552"/>
          </a:xfrm>
          <a:prstGeom prst="rect">
            <a:avLst/>
          </a:prstGeom>
          <a:solidFill>
            <a:schemeClr val="bg1"/>
          </a:solidFill>
          <a:ln w="31750" cap="sq">
            <a:solidFill>
              <a:schemeClr val="tx1">
                <a:lumMod val="75000"/>
                <a:lumOff val="25000"/>
              </a:schemeClr>
            </a:solidFill>
            <a:miter lim="800000"/>
          </a:ln>
        </p:spPr>
        <p:txBody>
          <a:bodyPr vert="horz" lIns="137160" tIns="137160" rIns="137160" bIns="137160" rtlCol="0" anchor="ctr">
            <a:norm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pPr defTabSz="685800"/>
            <a:r>
              <a:rPr lang="en-AU" spc="150" dirty="0">
                <a:solidFill>
                  <a:srgbClr val="000000">
                    <a:lumMod val="85000"/>
                    <a:lumOff val="15000"/>
                  </a:srgbClr>
                </a:solidFill>
                <a:latin typeface="Gill Sans MT" panose="020B0502020104020203"/>
              </a:rPr>
              <a:t>SYLLABUS DOT POINTs 2 + 3</a:t>
            </a:r>
            <a:br>
              <a:rPr lang="en-AU" sz="2100" spc="150" dirty="0">
                <a:solidFill>
                  <a:srgbClr val="000000">
                    <a:lumMod val="85000"/>
                    <a:lumOff val="15000"/>
                  </a:srgbClr>
                </a:solidFill>
                <a:latin typeface="Gill Sans MT" panose="020B0502020104020203"/>
              </a:rPr>
            </a:br>
            <a:r>
              <a:rPr lang="en-AU" sz="1500" spc="150" dirty="0">
                <a:solidFill>
                  <a:srgbClr val="000000">
                    <a:lumMod val="85000"/>
                    <a:lumOff val="15000"/>
                  </a:srgbClr>
                </a:solidFill>
                <a:latin typeface="Gill Sans MT" panose="020B0502020104020203"/>
              </a:rPr>
              <a:t>(examinable material)</a:t>
            </a:r>
            <a:endParaRPr lang="en-AU" sz="2100" spc="150" dirty="0">
              <a:solidFill>
                <a:srgbClr val="000000">
                  <a:lumMod val="85000"/>
                  <a:lumOff val="15000"/>
                </a:srgbClr>
              </a:solidFill>
              <a:latin typeface="Gill Sans MT" panose="020B0502020104020203"/>
            </a:endParaRPr>
          </a:p>
        </p:txBody>
      </p:sp>
    </p:spTree>
    <p:extLst>
      <p:ext uri="{BB962C8B-B14F-4D97-AF65-F5344CB8AC3E}">
        <p14:creationId xmlns:p14="http://schemas.microsoft.com/office/powerpoint/2010/main" val="29943879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img-7ba20c552da755462436fa628f86258f.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90701"/>
            <a:ext cx="9144000" cy="6072188"/>
          </a:xfrm>
          <a:prstGeom prst="rect">
            <a:avLst/>
          </a:prstGeom>
        </p:spPr>
      </p:pic>
    </p:spTree>
    <p:extLst>
      <p:ext uri="{BB962C8B-B14F-4D97-AF65-F5344CB8AC3E}">
        <p14:creationId xmlns:p14="http://schemas.microsoft.com/office/powerpoint/2010/main" val="4146166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Operation of the Legislature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fontScale="92500"/>
          </a:bodyPr>
          <a:lstStyle/>
          <a:p>
            <a:r>
              <a:rPr lang="en-US" dirty="0">
                <a:latin typeface="Calibri" panose="020F0502020204030204" pitchFamily="34" charset="0"/>
                <a:cs typeface="Calibri" panose="020F0502020204030204" pitchFamily="34" charset="0"/>
              </a:rPr>
              <a:t>Bills</a:t>
            </a:r>
          </a:p>
          <a:p>
            <a:pPr lvl="1"/>
            <a:r>
              <a:rPr lang="en-US" dirty="0">
                <a:latin typeface="Calibri" panose="020F0502020204030204" pitchFamily="34" charset="0"/>
                <a:cs typeface="Calibri" panose="020F0502020204030204" pitchFamily="34" charset="0"/>
              </a:rPr>
              <a:t>Parliament has Parliamentary Sovereignty (overarching ability to make laws – delegated by the people)</a:t>
            </a:r>
          </a:p>
          <a:p>
            <a:pPr lvl="1"/>
            <a:r>
              <a:rPr lang="en-US" dirty="0">
                <a:latin typeface="Calibri" panose="020F0502020204030204" pitchFamily="34" charset="0"/>
                <a:cs typeface="Calibri" panose="020F0502020204030204" pitchFamily="34" charset="0"/>
              </a:rPr>
              <a:t>A bill (proposed law) must pass through each of the two houses in identical form before it becomes law</a:t>
            </a:r>
          </a:p>
          <a:p>
            <a:pPr lvl="1"/>
            <a:r>
              <a:rPr lang="en-US" dirty="0">
                <a:latin typeface="Calibri" panose="020F0502020204030204" pitchFamily="34" charset="0"/>
                <a:cs typeface="Calibri" panose="020F0502020204030204" pitchFamily="34" charset="0"/>
              </a:rPr>
              <a:t>Legislation is usually introduced by a minster in either house. The majority of bills are ‘government bills’</a:t>
            </a:r>
          </a:p>
          <a:p>
            <a:pPr lvl="1"/>
            <a:r>
              <a:rPr lang="en-US" dirty="0">
                <a:latin typeface="Calibri" panose="020F0502020204030204" pitchFamily="34" charset="0"/>
                <a:cs typeface="Calibri" panose="020F0502020204030204" pitchFamily="34" charset="0"/>
              </a:rPr>
              <a:t>A small number of bills (‘Private Member Bills’) are introduced by other members of parliament, although few become law. </a:t>
            </a:r>
            <a:r>
              <a:rPr lang="en-US" b="1" dirty="0">
                <a:latin typeface="Calibri" panose="020F0502020204030204" pitchFamily="34" charset="0"/>
                <a:cs typeface="Calibri" panose="020F0502020204030204" pitchFamily="34" charset="0"/>
              </a:rPr>
              <a:t>Why is this the case?</a:t>
            </a:r>
          </a:p>
        </p:txBody>
      </p:sp>
    </p:spTree>
    <p:extLst>
      <p:ext uri="{BB962C8B-B14F-4D97-AF65-F5344CB8AC3E}">
        <p14:creationId xmlns:p14="http://schemas.microsoft.com/office/powerpoint/2010/main" val="4547861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Operation of the Legislature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Committees</a:t>
            </a:r>
          </a:p>
          <a:p>
            <a:pPr lvl="1"/>
            <a:r>
              <a:rPr lang="en-US" dirty="0">
                <a:latin typeface="Calibri" panose="020F0502020204030204" pitchFamily="34" charset="0"/>
                <a:cs typeface="Calibri" panose="020F0502020204030204" pitchFamily="34" charset="0"/>
              </a:rPr>
              <a:t>Members of parliament may refer bills to committees for further scrutiny and recommendations</a:t>
            </a:r>
          </a:p>
          <a:p>
            <a:pPr marL="457200" lvl="1" indent="0">
              <a:buNone/>
            </a:pPr>
            <a:endParaRPr lang="en-US" dirty="0">
              <a:latin typeface="Calibri" panose="020F0502020204030204" pitchFamily="34" charset="0"/>
              <a:cs typeface="Calibri" panose="020F0502020204030204" pitchFamily="34" charset="0"/>
            </a:endParaRPr>
          </a:p>
          <a:p>
            <a:pPr lvl="1"/>
            <a:r>
              <a:rPr lang="en-US" dirty="0">
                <a:latin typeface="Calibri" panose="020F0502020204030204" pitchFamily="34" charset="0"/>
                <a:cs typeface="Calibri" panose="020F0502020204030204" pitchFamily="34" charset="0"/>
              </a:rPr>
              <a:t>Both house use committees to investigate bills and other issues in more detail than is possible in the chamber. In practice, it is usually Senate committees that look into bills</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67942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Operation of the Legislature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Assent</a:t>
            </a:r>
          </a:p>
          <a:p>
            <a:pPr lvl="1"/>
            <a:r>
              <a:rPr lang="en-US" dirty="0">
                <a:latin typeface="Calibri" panose="020F0502020204030204" pitchFamily="34" charset="0"/>
                <a:cs typeface="Calibri" panose="020F0502020204030204" pitchFamily="34" charset="0"/>
              </a:rPr>
              <a:t>When a bill has passed the Parliament, it is presented to the GG for signing into law. This final step in the process of establishing an Act of Parliament, or law, is known as ‘Royal Assent’ (section 58)</a:t>
            </a:r>
          </a:p>
          <a:p>
            <a:pPr marL="457200" lvl="1" indent="0">
              <a:buNone/>
            </a:pPr>
            <a:endParaRPr lang="en-US" dirty="0">
              <a:latin typeface="Calibri" panose="020F0502020204030204" pitchFamily="34" charset="0"/>
              <a:cs typeface="Calibri" panose="020F0502020204030204" pitchFamily="34" charset="0"/>
            </a:endParaRPr>
          </a:p>
          <a:p>
            <a:pPr lvl="1"/>
            <a:r>
              <a:rPr lang="en-US" dirty="0">
                <a:latin typeface="Calibri" panose="020F0502020204030204" pitchFamily="34" charset="0"/>
                <a:cs typeface="Calibri" panose="020F0502020204030204" pitchFamily="34" charset="0"/>
              </a:rPr>
              <a:t>The GG, on the advice of the government, may request that the Parliament amend (change) a bill, but this is rare</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7847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74426AB7-D619-4515-962A-BC83909EC0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2F3E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DE47DF98-723F-4AAC-ABCF-CACBC438F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2880" y="256540"/>
            <a:ext cx="8778240" cy="6365239"/>
          </a:xfrm>
          <a:prstGeom prst="rect">
            <a:avLst/>
          </a:prstGeom>
          <a:solidFill>
            <a:srgbClr val="FFFFFF"/>
          </a:solidFill>
          <a:ln w="12700">
            <a:noFill/>
          </a:ln>
        </p:spPr>
        <p:style>
          <a:lnRef idx="2">
            <a:schemeClr val="accent1">
              <a:shade val="50000"/>
            </a:schemeClr>
          </a:lnRef>
          <a:fillRef idx="1">
            <a:schemeClr val="accent1"/>
          </a:fillRef>
          <a:effectRef idx="0">
            <a:schemeClr val="accent1"/>
          </a:effectRef>
          <a:fontRef idx="minor">
            <a:schemeClr val="lt1"/>
          </a:fontRef>
        </p:style>
      </p:sp>
      <p:cxnSp>
        <p:nvCxnSpPr>
          <p:cNvPr id="75" name="Straight Connector 74">
            <a:extLst>
              <a:ext uri="{FF2B5EF4-FFF2-40B4-BE49-F238E27FC236}">
                <a16:creationId xmlns:a16="http://schemas.microsoft.com/office/drawing/2014/main" id="{EA29FC7C-9308-4FDE-8DCA-405668055B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171700" y="5768204"/>
            <a:ext cx="4800600" cy="0"/>
          </a:xfrm>
          <a:prstGeom prst="line">
            <a:avLst/>
          </a:prstGeom>
          <a:ln>
            <a:solidFill>
              <a:srgbClr val="2F3E5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2485" y="4277356"/>
            <a:ext cx="7475220" cy="1560320"/>
          </a:xfrm>
        </p:spPr>
        <p:style>
          <a:lnRef idx="2">
            <a:schemeClr val="dk1"/>
          </a:lnRef>
          <a:fillRef idx="1">
            <a:schemeClr val="lt1"/>
          </a:fillRef>
          <a:effectRef idx="0">
            <a:schemeClr val="dk1"/>
          </a:effectRef>
          <a:fontRef idx="minor">
            <a:schemeClr val="dk1"/>
          </a:fontRef>
        </p:style>
        <p:txBody>
          <a:bodyPr vert="horz" lIns="91440" tIns="45720" rIns="91440" bIns="45720" rtlCol="0" anchor="b">
            <a:normAutofit/>
          </a:bodyPr>
          <a:lstStyle/>
          <a:p>
            <a:pPr defTabSz="914400">
              <a:lnSpc>
                <a:spcPct val="90000"/>
              </a:lnSpc>
            </a:pPr>
            <a:r>
              <a:rPr lang="en-US" sz="5000" dirty="0">
                <a:solidFill>
                  <a:srgbClr val="2F3E51"/>
                </a:solidFill>
                <a:latin typeface="+mj-lt"/>
                <a:ea typeface="+mj-ea"/>
                <a:cs typeface="+mj-cs"/>
              </a:rPr>
              <a:t>The Executive Branch</a:t>
            </a:r>
          </a:p>
        </p:txBody>
      </p:sp>
      <p:pic>
        <p:nvPicPr>
          <p:cNvPr id="4098" name="Picture 2" descr="Image result for morrison cabinet">
            <a:extLst>
              <a:ext uri="{FF2B5EF4-FFF2-40B4-BE49-F238E27FC236}">
                <a16:creationId xmlns:a16="http://schemas.microsoft.com/office/drawing/2014/main" id="{7C0D3B0B-8197-49EC-983B-AF19B3F06E51}"/>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11578" r="6804" b="1"/>
          <a:stretch/>
        </p:blipFill>
        <p:spPr bwMode="auto">
          <a:xfrm>
            <a:off x="182880" y="256540"/>
            <a:ext cx="8778240" cy="3764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10903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Role of the Executive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Composition</a:t>
            </a:r>
          </a:p>
          <a:p>
            <a:pPr lvl="1"/>
            <a:r>
              <a:rPr lang="en-US" dirty="0">
                <a:latin typeface="Calibri" panose="020F0502020204030204" pitchFamily="34" charset="0"/>
                <a:cs typeface="Calibri" panose="020F0502020204030204" pitchFamily="34" charset="0"/>
              </a:rPr>
              <a:t>Executive government consists of the Prime Minister and ministers</a:t>
            </a:r>
          </a:p>
          <a:p>
            <a:pPr lvl="1"/>
            <a:r>
              <a:rPr lang="en-US" dirty="0">
                <a:latin typeface="Calibri" panose="020F0502020204030204" pitchFamily="34" charset="0"/>
                <a:cs typeface="Calibri" panose="020F0502020204030204" pitchFamily="34" charset="0"/>
              </a:rPr>
              <a:t>The PM and high-ranking ministers meet in Cabinet. The deliberations of Cabinet are confidential</a:t>
            </a:r>
          </a:p>
          <a:p>
            <a:pPr lvl="1"/>
            <a:r>
              <a:rPr lang="en-US" dirty="0">
                <a:latin typeface="Calibri" panose="020F0502020204030204" pitchFamily="34" charset="0"/>
                <a:cs typeface="Calibri" panose="020F0502020204030204" pitchFamily="34" charset="0"/>
              </a:rPr>
              <a:t>Each minister is an elected member of parliament as well as being responsible for the management of their department</a:t>
            </a:r>
          </a:p>
        </p:txBody>
      </p:sp>
    </p:spTree>
    <p:extLst>
      <p:ext uri="{BB962C8B-B14F-4D97-AF65-F5344CB8AC3E}">
        <p14:creationId xmlns:p14="http://schemas.microsoft.com/office/powerpoint/2010/main" val="9451153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Role of the Executive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Appointment</a:t>
            </a:r>
          </a:p>
          <a:p>
            <a:pPr lvl="1"/>
            <a:r>
              <a:rPr lang="en-US" dirty="0">
                <a:latin typeface="Calibri" panose="020F0502020204030204" pitchFamily="34" charset="0"/>
                <a:cs typeface="Calibri" panose="020F0502020204030204" pitchFamily="34" charset="0"/>
              </a:rPr>
              <a:t>The PM is the leader of the party or coalition (partnership of parties) who forms the government, and has been chosen as leader by a vote of the parliamentary members of this party</a:t>
            </a:r>
          </a:p>
          <a:p>
            <a:pPr lvl="1"/>
            <a:endParaRPr lang="en-US" dirty="0">
              <a:latin typeface="Calibri" panose="020F0502020204030204" pitchFamily="34" charset="0"/>
              <a:cs typeface="Calibri" panose="020F0502020204030204" pitchFamily="34" charset="0"/>
            </a:endParaRPr>
          </a:p>
          <a:p>
            <a:pPr lvl="1"/>
            <a:r>
              <a:rPr lang="en-US" dirty="0">
                <a:latin typeface="Calibri" panose="020F0502020204030204" pitchFamily="34" charset="0"/>
                <a:cs typeface="Calibri" panose="020F0502020204030204" pitchFamily="34" charset="0"/>
              </a:rPr>
              <a:t>The PM normally selects ministers who are then commissioned by the GG  (section 64)</a:t>
            </a:r>
          </a:p>
        </p:txBody>
      </p:sp>
    </p:spTree>
    <p:extLst>
      <p:ext uri="{BB962C8B-B14F-4D97-AF65-F5344CB8AC3E}">
        <p14:creationId xmlns:p14="http://schemas.microsoft.com/office/powerpoint/2010/main" val="18630920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Role of the Executive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Responsibility</a:t>
            </a:r>
          </a:p>
          <a:p>
            <a:pPr lvl="1"/>
            <a:r>
              <a:rPr lang="en-US" dirty="0">
                <a:latin typeface="Calibri" panose="020F0502020204030204" pitchFamily="34" charset="0"/>
                <a:cs typeface="Calibri" panose="020F0502020204030204" pitchFamily="34" charset="0"/>
              </a:rPr>
              <a:t>The executive is responsible to the Parliament and each minister must answer to the Parliament for the operation of their department and the laws they introduce and administer</a:t>
            </a:r>
          </a:p>
          <a:p>
            <a:pPr lvl="1"/>
            <a:endParaRPr lang="en-US" dirty="0">
              <a:latin typeface="Calibri" panose="020F0502020204030204" pitchFamily="34" charset="0"/>
              <a:cs typeface="Calibri" panose="020F0502020204030204" pitchFamily="34" charset="0"/>
            </a:endParaRPr>
          </a:p>
          <a:p>
            <a:pPr lvl="1"/>
            <a:r>
              <a:rPr lang="en-US" dirty="0">
                <a:latin typeface="Calibri" panose="020F0502020204030204" pitchFamily="34" charset="0"/>
                <a:cs typeface="Calibri" panose="020F0502020204030204" pitchFamily="34" charset="0"/>
              </a:rPr>
              <a:t>The executive can be scrutinized in both the House of Reps and Senate particularly in Question Time</a:t>
            </a:r>
          </a:p>
        </p:txBody>
      </p:sp>
    </p:spTree>
    <p:extLst>
      <p:ext uri="{BB962C8B-B14F-4D97-AF65-F5344CB8AC3E}">
        <p14:creationId xmlns:p14="http://schemas.microsoft.com/office/powerpoint/2010/main" val="33012736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Role of the Executive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lnSpcReduction="10000"/>
          </a:bodyPr>
          <a:lstStyle/>
          <a:p>
            <a:r>
              <a:rPr lang="en-US" dirty="0">
                <a:latin typeface="Calibri" panose="020F0502020204030204" pitchFamily="34" charset="0"/>
                <a:cs typeface="Calibri" panose="020F0502020204030204" pitchFamily="34" charset="0"/>
              </a:rPr>
              <a:t>Size</a:t>
            </a:r>
          </a:p>
          <a:p>
            <a:pPr lvl="1"/>
            <a:r>
              <a:rPr lang="en-US" dirty="0">
                <a:latin typeface="Calibri" panose="020F0502020204030204" pitchFamily="34" charset="0"/>
                <a:cs typeface="Calibri" panose="020F0502020204030204" pitchFamily="34" charset="0"/>
              </a:rPr>
              <a:t>Executive government, which is also known as the ministry, can be made up of no more than thirty ministers (plus 12 Assistant Ministers)</a:t>
            </a:r>
          </a:p>
          <a:p>
            <a:pPr lvl="1"/>
            <a:endParaRPr lang="en-US" dirty="0">
              <a:latin typeface="Calibri" panose="020F0502020204030204" pitchFamily="34" charset="0"/>
              <a:cs typeface="Calibri" panose="020F0502020204030204" pitchFamily="34" charset="0"/>
            </a:endParaRPr>
          </a:p>
          <a:p>
            <a:pPr lvl="1"/>
            <a:r>
              <a:rPr lang="en-US" dirty="0">
                <a:latin typeface="Calibri" panose="020F0502020204030204" pitchFamily="34" charset="0"/>
                <a:cs typeface="Calibri" panose="020F0502020204030204" pitchFamily="34" charset="0"/>
              </a:rPr>
              <a:t>High-ranking ministers who are in charge of major departments form the Cabinet</a:t>
            </a:r>
          </a:p>
          <a:p>
            <a:pPr lvl="1"/>
            <a:endParaRPr lang="en-US" dirty="0">
              <a:latin typeface="Calibri" panose="020F0502020204030204" pitchFamily="34" charset="0"/>
              <a:cs typeface="Calibri" panose="020F0502020204030204" pitchFamily="34" charset="0"/>
            </a:endParaRPr>
          </a:p>
          <a:p>
            <a:pPr lvl="1"/>
            <a:r>
              <a:rPr lang="en-US" dirty="0">
                <a:latin typeface="Calibri" panose="020F0502020204030204" pitchFamily="34" charset="0"/>
                <a:cs typeface="Calibri" panose="020F0502020204030204" pitchFamily="34" charset="0"/>
              </a:rPr>
              <a:t>Junior ministers are not members of Cabinet though they do attend Cabinet meetings from time to time</a:t>
            </a:r>
          </a:p>
        </p:txBody>
      </p:sp>
    </p:spTree>
    <p:extLst>
      <p:ext uri="{BB962C8B-B14F-4D97-AF65-F5344CB8AC3E}">
        <p14:creationId xmlns:p14="http://schemas.microsoft.com/office/powerpoint/2010/main" val="39912497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Role of the Executive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fontScale="92500"/>
          </a:bodyPr>
          <a:lstStyle/>
          <a:p>
            <a:r>
              <a:rPr lang="en-US" dirty="0">
                <a:latin typeface="Calibri" panose="020F0502020204030204" pitchFamily="34" charset="0"/>
                <a:cs typeface="Calibri" panose="020F0502020204030204" pitchFamily="34" charset="0"/>
              </a:rPr>
              <a:t>Removal</a:t>
            </a:r>
          </a:p>
          <a:p>
            <a:pPr lvl="1"/>
            <a:r>
              <a:rPr lang="en-US" dirty="0">
                <a:latin typeface="Calibri" panose="020F0502020204030204" pitchFamily="34" charset="0"/>
                <a:cs typeface="Calibri" panose="020F0502020204030204" pitchFamily="34" charset="0"/>
              </a:rPr>
              <a:t>There is no limit to the number of terms a PM can serve. The PM may be replaced if members of the government elect a new leader or if the government loses the support of the majority of members in the House of Reps</a:t>
            </a:r>
          </a:p>
          <a:p>
            <a:pPr lvl="1"/>
            <a:endParaRPr lang="en-US" dirty="0">
              <a:latin typeface="Calibri" panose="020F0502020204030204" pitchFamily="34" charset="0"/>
              <a:cs typeface="Calibri" panose="020F0502020204030204" pitchFamily="34" charset="0"/>
            </a:endParaRPr>
          </a:p>
          <a:p>
            <a:pPr lvl="1"/>
            <a:r>
              <a:rPr lang="en-US" dirty="0">
                <a:latin typeface="Calibri" panose="020F0502020204030204" pitchFamily="34" charset="0"/>
                <a:cs typeface="Calibri" panose="020F0502020204030204" pitchFamily="34" charset="0"/>
              </a:rPr>
              <a:t>Ministers lose their appointment if the GG withdraws their commission. This can occur on the advice of the PM or if the minister vacates their seat in Parliament or fails to retain it in a federal election</a:t>
            </a:r>
          </a:p>
        </p:txBody>
      </p:sp>
    </p:spTree>
    <p:extLst>
      <p:ext uri="{BB962C8B-B14F-4D97-AF65-F5344CB8AC3E}">
        <p14:creationId xmlns:p14="http://schemas.microsoft.com/office/powerpoint/2010/main" val="21192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Outline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a:bodyPr>
          <a:lstStyle/>
          <a:p>
            <a:pPr marL="514350" indent="-457200"/>
            <a:r>
              <a:rPr lang="en-US" dirty="0">
                <a:latin typeface="Calibri" panose="020F0502020204030204" pitchFamily="34" charset="0"/>
                <a:cs typeface="Calibri" panose="020F0502020204030204" pitchFamily="34" charset="0"/>
              </a:rPr>
              <a:t>The Structure of Australian Federal Parliament</a:t>
            </a:r>
          </a:p>
          <a:p>
            <a:pPr marL="914400" lvl="1" indent="-457200"/>
            <a:r>
              <a:rPr lang="en-US" dirty="0">
                <a:latin typeface="Calibri" panose="020F0502020204030204" pitchFamily="34" charset="0"/>
                <a:cs typeface="Calibri" panose="020F0502020204030204" pitchFamily="34" charset="0"/>
              </a:rPr>
              <a:t>Head of State</a:t>
            </a:r>
          </a:p>
          <a:p>
            <a:pPr marL="914400" lvl="1" indent="-457200"/>
            <a:r>
              <a:rPr lang="en-US" dirty="0">
                <a:latin typeface="Calibri" panose="020F0502020204030204" pitchFamily="34" charset="0"/>
                <a:cs typeface="Calibri" panose="020F0502020204030204" pitchFamily="34" charset="0"/>
              </a:rPr>
              <a:t>Head of Government</a:t>
            </a:r>
          </a:p>
          <a:p>
            <a:pPr marL="914400" lvl="1" indent="-457200"/>
            <a:r>
              <a:rPr lang="en-US" dirty="0">
                <a:latin typeface="Calibri" panose="020F0502020204030204" pitchFamily="34" charset="0"/>
                <a:cs typeface="Calibri" panose="020F0502020204030204" pitchFamily="34" charset="0"/>
              </a:rPr>
              <a:t>Bicameral Parliament</a:t>
            </a:r>
          </a:p>
          <a:p>
            <a:pPr marL="514350" indent="-457200"/>
            <a:endParaRPr lang="en-US" dirty="0">
              <a:latin typeface="Calibri" panose="020F0502020204030204" pitchFamily="34" charset="0"/>
              <a:cs typeface="Calibri" panose="020F0502020204030204" pitchFamily="34" charset="0"/>
            </a:endParaRPr>
          </a:p>
          <a:p>
            <a:pPr marL="514350" indent="-457200"/>
            <a:r>
              <a:rPr lang="en-US" dirty="0">
                <a:latin typeface="Calibri" panose="020F0502020204030204" pitchFamily="34" charset="0"/>
                <a:cs typeface="Calibri" panose="020F0502020204030204" pitchFamily="34" charset="0"/>
              </a:rPr>
              <a:t>The Separation of Powers</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325383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282117" y="-253670"/>
            <a:ext cx="137072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668730" y="422146"/>
            <a:ext cx="484026"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7532611" y="655140"/>
            <a:ext cx="515604"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7017482" y="0"/>
            <a:ext cx="2126518"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982258" y="6115501"/>
            <a:ext cx="1120884"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Image result for executive government australia">
            <a:extLst>
              <a:ext uri="{FF2B5EF4-FFF2-40B4-BE49-F238E27FC236}">
                <a16:creationId xmlns:a16="http://schemas.microsoft.com/office/drawing/2014/main" id="{2EB99A50-74A7-4636-A989-75BBE813540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2600" y="1016254"/>
            <a:ext cx="8178799" cy="4825491"/>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703060" y="6453143"/>
            <a:ext cx="611177"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6369717"/>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074" name="Picture 2" descr="Image result for executive government australia">
            <a:extLst>
              <a:ext uri="{FF2B5EF4-FFF2-40B4-BE49-F238E27FC236}">
                <a16:creationId xmlns:a16="http://schemas.microsoft.com/office/drawing/2014/main" id="{F8E6C9EE-DA0B-40A0-9956-80BC882373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95" r="9190" b="2"/>
          <a:stretch/>
        </p:blipFill>
        <p:spPr bwMode="auto">
          <a:xfrm>
            <a:off x="20" y="1282"/>
            <a:ext cx="9143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20367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main.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56" y="-18782"/>
            <a:ext cx="9002889" cy="6883162"/>
          </a:xfrm>
          <a:prstGeom prst="rect">
            <a:avLst/>
          </a:prstGeom>
        </p:spPr>
      </p:pic>
      <p:sp>
        <p:nvSpPr>
          <p:cNvPr id="3" name="TextBox 2"/>
          <p:cNvSpPr txBox="1"/>
          <p:nvPr/>
        </p:nvSpPr>
        <p:spPr>
          <a:xfrm>
            <a:off x="2339184" y="1035170"/>
            <a:ext cx="5518054" cy="107721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endParaRPr lang="en-AU" sz="1000">
              <a:latin typeface="Calibri" panose="020F0502020204030204" pitchFamily="34" charset="0"/>
              <a:cs typeface="Calibri" panose="020F0502020204030204" pitchFamily="34" charset="0"/>
            </a:endParaRPr>
          </a:p>
          <a:p>
            <a:pPr algn="ctr"/>
            <a:r>
              <a:rPr lang="en-AU" sz="4400">
                <a:latin typeface="Calibri" panose="020F0502020204030204" pitchFamily="34" charset="0"/>
                <a:cs typeface="Calibri" panose="020F0502020204030204" pitchFamily="34" charset="0"/>
              </a:rPr>
              <a:t>The Judiciary</a:t>
            </a:r>
          </a:p>
          <a:p>
            <a:endParaRPr lang="en-AU" sz="1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082305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Role of the Judiciary</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The Judiciary makes judgments about the law</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The Judiciary is made up of the High Court and other federal courts</a:t>
            </a:r>
          </a:p>
          <a:p>
            <a:pPr lvl="1"/>
            <a:r>
              <a:rPr lang="en-US" dirty="0">
                <a:latin typeface="Calibri" panose="020F0502020204030204" pitchFamily="34" charset="0"/>
                <a:cs typeface="Calibri" panose="020F0502020204030204" pitchFamily="34" charset="0"/>
              </a:rPr>
              <a:t>Federal Court of Australia</a:t>
            </a:r>
          </a:p>
          <a:p>
            <a:pPr lvl="1"/>
            <a:r>
              <a:rPr lang="en-US" dirty="0">
                <a:latin typeface="Calibri" panose="020F0502020204030204" pitchFamily="34" charset="0"/>
                <a:cs typeface="Calibri" panose="020F0502020204030204" pitchFamily="34" charset="0"/>
              </a:rPr>
              <a:t>Family Court of Australia</a:t>
            </a:r>
          </a:p>
          <a:p>
            <a:pPr lvl="1"/>
            <a:r>
              <a:rPr lang="en-US" dirty="0">
                <a:latin typeface="Calibri" panose="020F0502020204030204" pitchFamily="34" charset="0"/>
                <a:cs typeface="Calibri" panose="020F0502020204030204" pitchFamily="34" charset="0"/>
              </a:rPr>
              <a:t>Federal Circuit Court of Australia</a:t>
            </a:r>
          </a:p>
        </p:txBody>
      </p:sp>
    </p:spTree>
    <p:extLst>
      <p:ext uri="{BB962C8B-B14F-4D97-AF65-F5344CB8AC3E}">
        <p14:creationId xmlns:p14="http://schemas.microsoft.com/office/powerpoint/2010/main" val="20590377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Role of the Judiciary</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The High Court has 2 major roles/powers:</a:t>
            </a:r>
          </a:p>
          <a:p>
            <a:pPr marL="0" indent="0">
              <a:buNone/>
            </a:pPr>
            <a:endParaRPr lang="en-US" dirty="0">
              <a:latin typeface="Calibri" panose="020F0502020204030204" pitchFamily="34" charset="0"/>
              <a:cs typeface="Calibri" panose="020F0502020204030204" pitchFamily="34" charset="0"/>
            </a:endParaRPr>
          </a:p>
          <a:p>
            <a:pPr lvl="1"/>
            <a:r>
              <a:rPr lang="en-US" b="1" dirty="0">
                <a:latin typeface="Calibri" panose="020F0502020204030204" pitchFamily="34" charset="0"/>
                <a:cs typeface="Calibri" panose="020F0502020204030204" pitchFamily="34" charset="0"/>
              </a:rPr>
              <a:t>Original </a:t>
            </a:r>
            <a:r>
              <a:rPr lang="en-US" dirty="0">
                <a:latin typeface="Calibri" panose="020F0502020204030204" pitchFamily="34" charset="0"/>
                <a:cs typeface="Calibri" panose="020F0502020204030204" pitchFamily="34" charset="0"/>
              </a:rPr>
              <a:t>Jurisdiction</a:t>
            </a:r>
          </a:p>
          <a:p>
            <a:pPr lvl="2"/>
            <a:r>
              <a:rPr lang="en-US" dirty="0">
                <a:latin typeface="Calibri" panose="020F0502020204030204" pitchFamily="34" charset="0"/>
                <a:cs typeface="Calibri" panose="020F0502020204030204" pitchFamily="34" charset="0"/>
              </a:rPr>
              <a:t>Hears matters on the Constitution (the only court in Australia with this power)</a:t>
            </a:r>
          </a:p>
          <a:p>
            <a:pPr lvl="2"/>
            <a:r>
              <a:rPr lang="en-US" dirty="0">
                <a:latin typeface="Calibri" panose="020F0502020204030204" pitchFamily="34" charset="0"/>
                <a:cs typeface="Calibri" panose="020F0502020204030204" pitchFamily="34" charset="0"/>
              </a:rPr>
              <a:t>Section 75 and 76</a:t>
            </a:r>
          </a:p>
          <a:p>
            <a:pPr marL="914400" lvl="2" indent="0">
              <a:buNone/>
            </a:pPr>
            <a:endParaRPr lang="en-US" dirty="0">
              <a:latin typeface="Calibri" panose="020F0502020204030204" pitchFamily="34" charset="0"/>
              <a:cs typeface="Calibri" panose="020F0502020204030204" pitchFamily="34" charset="0"/>
            </a:endParaRPr>
          </a:p>
          <a:p>
            <a:pPr lvl="1"/>
            <a:r>
              <a:rPr lang="en-US" b="1" dirty="0">
                <a:latin typeface="Calibri" panose="020F0502020204030204" pitchFamily="34" charset="0"/>
                <a:cs typeface="Calibri" panose="020F0502020204030204" pitchFamily="34" charset="0"/>
              </a:rPr>
              <a:t>Appellate</a:t>
            </a:r>
            <a:r>
              <a:rPr lang="en-US" dirty="0">
                <a:latin typeface="Calibri" panose="020F0502020204030204" pitchFamily="34" charset="0"/>
                <a:cs typeface="Calibri" panose="020F0502020204030204" pitchFamily="34" charset="0"/>
              </a:rPr>
              <a:t> Jurisdiction</a:t>
            </a:r>
          </a:p>
          <a:p>
            <a:pPr lvl="2"/>
            <a:r>
              <a:rPr lang="en-US" dirty="0">
                <a:latin typeface="Calibri" panose="020F0502020204030204" pitchFamily="34" charset="0"/>
                <a:cs typeface="Calibri" panose="020F0502020204030204" pitchFamily="34" charset="0"/>
              </a:rPr>
              <a:t>Hears appeals from lower courts </a:t>
            </a:r>
          </a:p>
          <a:p>
            <a:pPr lvl="2"/>
            <a:r>
              <a:rPr lang="en-US" dirty="0">
                <a:latin typeface="Calibri" panose="020F0502020204030204" pitchFamily="34" charset="0"/>
                <a:cs typeface="Calibri" panose="020F0502020204030204" pitchFamily="34" charset="0"/>
              </a:rPr>
              <a:t>Section 73</a:t>
            </a:r>
          </a:p>
        </p:txBody>
      </p:sp>
    </p:spTree>
    <p:extLst>
      <p:ext uri="{BB962C8B-B14F-4D97-AF65-F5344CB8AC3E}">
        <p14:creationId xmlns:p14="http://schemas.microsoft.com/office/powerpoint/2010/main" val="26069667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Summary</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fontScale="77500" lnSpcReduction="20000"/>
          </a:bodyPr>
          <a:lstStyle/>
          <a:p>
            <a:r>
              <a:rPr lang="en-US" dirty="0">
                <a:latin typeface="Calibri" panose="020F0502020204030204" pitchFamily="34" charset="0"/>
                <a:cs typeface="Calibri" panose="020F0502020204030204" pitchFamily="34" charset="0"/>
              </a:rPr>
              <a:t>Legislature</a:t>
            </a:r>
          </a:p>
          <a:p>
            <a:pPr lvl="1"/>
            <a:r>
              <a:rPr lang="en-US" dirty="0">
                <a:latin typeface="Calibri" panose="020F0502020204030204" pitchFamily="34" charset="0"/>
                <a:cs typeface="Calibri" panose="020F0502020204030204" pitchFamily="34" charset="0"/>
              </a:rPr>
              <a:t>The Parliament makes and amends the law</a:t>
            </a:r>
          </a:p>
          <a:p>
            <a:pPr lvl="1"/>
            <a:r>
              <a:rPr lang="en-US" dirty="0">
                <a:latin typeface="Calibri" panose="020F0502020204030204" pitchFamily="34" charset="0"/>
                <a:cs typeface="Calibri" panose="020F0502020204030204" pitchFamily="34" charset="0"/>
              </a:rPr>
              <a:t>Parliament is made up of the king (GG), the Senate and the House of Reps</a:t>
            </a:r>
          </a:p>
          <a:p>
            <a:pPr marL="457200" lvl="1" indent="0">
              <a:buNone/>
            </a:pP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Executive</a:t>
            </a:r>
          </a:p>
          <a:p>
            <a:pPr lvl="1"/>
            <a:r>
              <a:rPr lang="en-US" dirty="0">
                <a:latin typeface="Calibri" panose="020F0502020204030204" pitchFamily="34" charset="0"/>
                <a:cs typeface="Calibri" panose="020F0502020204030204" pitchFamily="34" charset="0"/>
              </a:rPr>
              <a:t>The Executive puts the law into action</a:t>
            </a:r>
          </a:p>
          <a:p>
            <a:pPr lvl="1"/>
            <a:r>
              <a:rPr lang="en-US" dirty="0">
                <a:latin typeface="Calibri" panose="020F0502020204030204" pitchFamily="34" charset="0"/>
                <a:cs typeface="Calibri" panose="020F0502020204030204" pitchFamily="34" charset="0"/>
              </a:rPr>
              <a:t>The Executive is made up of the king (GG), the PM and ministers</a:t>
            </a:r>
          </a:p>
          <a:p>
            <a:pPr marL="457200" lvl="1" indent="0">
              <a:buNone/>
            </a:pP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Judiciary</a:t>
            </a:r>
          </a:p>
          <a:p>
            <a:pPr lvl="1"/>
            <a:r>
              <a:rPr lang="en-US" dirty="0">
                <a:latin typeface="Calibri" panose="020F0502020204030204" pitchFamily="34" charset="0"/>
                <a:cs typeface="Calibri" panose="020F0502020204030204" pitchFamily="34" charset="0"/>
              </a:rPr>
              <a:t>The Judiciary makes judgments about the law</a:t>
            </a:r>
          </a:p>
          <a:p>
            <a:pPr lvl="1"/>
            <a:r>
              <a:rPr lang="en-US" dirty="0">
                <a:latin typeface="Calibri" panose="020F0502020204030204" pitchFamily="34" charset="0"/>
                <a:cs typeface="Calibri" panose="020F0502020204030204" pitchFamily="34" charset="0"/>
              </a:rPr>
              <a:t>The Judiciary is made up of the High Court and other federal courts</a:t>
            </a:r>
          </a:p>
        </p:txBody>
      </p:sp>
    </p:spTree>
    <p:extLst>
      <p:ext uri="{BB962C8B-B14F-4D97-AF65-F5344CB8AC3E}">
        <p14:creationId xmlns:p14="http://schemas.microsoft.com/office/powerpoint/2010/main" val="36246547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Checks and Balances</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There are several ways that each branch can ‘check’ the power of other branches</a:t>
            </a:r>
          </a:p>
          <a:p>
            <a:r>
              <a:rPr lang="en-US" dirty="0">
                <a:latin typeface="Calibri" panose="020F0502020204030204" pitchFamily="34" charset="0"/>
                <a:cs typeface="Calibri" panose="020F0502020204030204" pitchFamily="34" charset="0"/>
              </a:rPr>
              <a:t>See the diagram on page 14 and </a:t>
            </a:r>
            <a:r>
              <a:rPr lang="en-US" i="1" dirty="0">
                <a:latin typeface="Calibri" panose="020F0502020204030204" pitchFamily="34" charset="0"/>
                <a:cs typeface="Calibri" panose="020F0502020204030204" pitchFamily="34" charset="0"/>
              </a:rPr>
              <a:t>write down 1 check each branch has on another</a:t>
            </a:r>
          </a:p>
          <a:p>
            <a:pPr lvl="1"/>
            <a:r>
              <a:rPr lang="en-US" dirty="0">
                <a:latin typeface="Calibri" panose="020F0502020204030204" pitchFamily="34" charset="0"/>
                <a:cs typeface="Calibri" panose="020F0502020204030204" pitchFamily="34" charset="0"/>
              </a:rPr>
              <a:t>i.e. The High Court (judicial branch) has the power to dismiss a law (legislative branch) </a:t>
            </a:r>
          </a:p>
        </p:txBody>
      </p:sp>
    </p:spTree>
    <p:extLst>
      <p:ext uri="{BB962C8B-B14F-4D97-AF65-F5344CB8AC3E}">
        <p14:creationId xmlns:p14="http://schemas.microsoft.com/office/powerpoint/2010/main" val="35563147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lstStyle/>
          <a:p>
            <a:r>
              <a:rPr lang="en-US" dirty="0">
                <a:latin typeface="Calibri" panose="020F0502020204030204" pitchFamily="34" charset="0"/>
                <a:cs typeface="Calibri" panose="020F0502020204030204" pitchFamily="34" charset="0"/>
              </a:rPr>
              <a:t>Consolidate Learning…</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a:bodyPr>
          <a:lstStyle/>
          <a:p>
            <a:r>
              <a:rPr lang="en-US" sz="2800" dirty="0">
                <a:latin typeface="Calibri" panose="020F0502020204030204" pitchFamily="34" charset="0"/>
                <a:cs typeface="Calibri" panose="020F0502020204030204" pitchFamily="34" charset="0"/>
              </a:rPr>
              <a:t>Class discussion question:</a:t>
            </a:r>
          </a:p>
          <a:p>
            <a:pPr lvl="1"/>
            <a:r>
              <a:rPr lang="en-US" sz="2400" dirty="0">
                <a:latin typeface="Calibri" panose="020F0502020204030204" pitchFamily="34" charset="0"/>
                <a:cs typeface="Calibri" panose="020F0502020204030204" pitchFamily="34" charset="0"/>
              </a:rPr>
              <a:t>Do you think our separation of powers is fair and just?</a:t>
            </a:r>
          </a:p>
          <a:p>
            <a:pPr lvl="1"/>
            <a:r>
              <a:rPr lang="en-US" sz="2400" dirty="0">
                <a:latin typeface="Calibri" panose="020F0502020204030204" pitchFamily="34" charset="0"/>
                <a:cs typeface="Calibri" panose="020F0502020204030204" pitchFamily="34" charset="0"/>
              </a:rPr>
              <a:t>What is the extent of our separation </a:t>
            </a:r>
            <a:r>
              <a:rPr lang="en-US" sz="2400">
                <a:latin typeface="Calibri" panose="020F0502020204030204" pitchFamily="34" charset="0"/>
                <a:cs typeface="Calibri" panose="020F0502020204030204" pitchFamily="34" charset="0"/>
              </a:rPr>
              <a:t>of power?</a:t>
            </a:r>
            <a:endParaRPr lang="en-US" sz="2400" dirty="0">
              <a:latin typeface="Calibri" panose="020F0502020204030204" pitchFamily="34" charset="0"/>
              <a:cs typeface="Calibri" panose="020F0502020204030204" pitchFamily="34" charset="0"/>
            </a:endParaRPr>
          </a:p>
        </p:txBody>
      </p:sp>
      <p:pic>
        <p:nvPicPr>
          <p:cNvPr id="4" name="Picture 3"/>
          <p:cNvPicPr>
            <a:picLocks noChangeAspect="1"/>
          </p:cNvPicPr>
          <p:nvPr/>
        </p:nvPicPr>
        <p:blipFill rotWithShape="1">
          <a:blip r:embed="rId3"/>
          <a:srcRect t="13168" b="13584"/>
          <a:stretch/>
        </p:blipFill>
        <p:spPr>
          <a:xfrm>
            <a:off x="2286000" y="3865944"/>
            <a:ext cx="4572000" cy="2511706"/>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5303698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687085B-F8DB-4027-9BE6-5EA569379E2E}"/>
              </a:ext>
            </a:extLst>
          </p:cNvPr>
          <p:cNvSpPr>
            <a:spLocks noGrp="1"/>
          </p:cNvSpPr>
          <p:nvPr>
            <p:ph idx="1"/>
          </p:nvPr>
        </p:nvSpPr>
        <p:spPr>
          <a:xfrm>
            <a:off x="665018" y="1905011"/>
            <a:ext cx="8003969" cy="4258283"/>
          </a:xfrm>
        </p:spPr>
        <p:txBody>
          <a:bodyPr>
            <a:normAutofit fontScale="32500" lnSpcReduction="20000"/>
          </a:bodyPr>
          <a:lstStyle/>
          <a:p>
            <a:pPr marL="0" indent="0">
              <a:buNone/>
            </a:pPr>
            <a:r>
              <a:rPr lang="en-AU" sz="7400" dirty="0"/>
              <a:t>Structure of the Australian political system and the Australian legal system, including: </a:t>
            </a:r>
          </a:p>
          <a:p>
            <a:pPr lvl="1"/>
            <a:r>
              <a:rPr lang="en-AU" sz="6200" dirty="0">
                <a:highlight>
                  <a:srgbClr val="FFFF00"/>
                </a:highlight>
              </a:rPr>
              <a:t>Separation of powers </a:t>
            </a:r>
          </a:p>
          <a:p>
            <a:pPr lvl="1"/>
            <a:r>
              <a:rPr lang="en-AU" sz="6200" dirty="0"/>
              <a:t>Division of power</a:t>
            </a:r>
          </a:p>
          <a:p>
            <a:pPr lvl="1"/>
            <a:r>
              <a:rPr lang="en-AU" sz="6200" dirty="0"/>
              <a:t>Representative government (previous slides)</a:t>
            </a:r>
          </a:p>
          <a:p>
            <a:pPr lvl="1"/>
            <a:r>
              <a:rPr lang="en-AU" sz="6200" dirty="0"/>
              <a:t>Westminster conventions of responsible parliamentary government (previous slides)</a:t>
            </a:r>
          </a:p>
          <a:p>
            <a:pPr lvl="1"/>
            <a:r>
              <a:rPr lang="en-AU" sz="6200" dirty="0"/>
              <a:t>Constitutional monarchy (previous slides)</a:t>
            </a:r>
          </a:p>
          <a:p>
            <a:pPr lvl="1"/>
            <a:r>
              <a:rPr lang="en-AU" sz="6200" dirty="0"/>
              <a:t>Common law system (done later)</a:t>
            </a:r>
          </a:p>
          <a:p>
            <a:endParaRPr lang="en-AU" sz="7400" dirty="0"/>
          </a:p>
          <a:p>
            <a:pPr marL="0" indent="0">
              <a:buNone/>
            </a:pPr>
            <a:r>
              <a:rPr lang="en-AU" sz="7400" dirty="0">
                <a:highlight>
                  <a:srgbClr val="FFFF00"/>
                </a:highlight>
              </a:rPr>
              <a:t>Roles of the legislative, executive and judicial branches of government (Separation of Powers)</a:t>
            </a:r>
            <a:endParaRPr lang="en-US" sz="7400" dirty="0">
              <a:highlight>
                <a:srgbClr val="FFFF00"/>
              </a:highlight>
            </a:endParaRPr>
          </a:p>
          <a:p>
            <a:endParaRPr lang="en-AU" sz="1500" dirty="0">
              <a:highlight>
                <a:srgbClr val="FFFF00"/>
              </a:highlight>
            </a:endParaRPr>
          </a:p>
          <a:p>
            <a:endParaRPr lang="en-AU" sz="1500" dirty="0"/>
          </a:p>
        </p:txBody>
      </p:sp>
      <p:sp>
        <p:nvSpPr>
          <p:cNvPr id="4" name="Title 1">
            <a:extLst>
              <a:ext uri="{FF2B5EF4-FFF2-40B4-BE49-F238E27FC236}">
                <a16:creationId xmlns:a16="http://schemas.microsoft.com/office/drawing/2014/main" id="{D0B0F7FB-3DC9-49E4-A248-A5F79E01075B}"/>
              </a:ext>
            </a:extLst>
          </p:cNvPr>
          <p:cNvSpPr txBox="1">
            <a:spLocks/>
          </p:cNvSpPr>
          <p:nvPr/>
        </p:nvSpPr>
        <p:spPr>
          <a:xfrm>
            <a:off x="1484415" y="389267"/>
            <a:ext cx="6627500" cy="1075552"/>
          </a:xfrm>
          <a:prstGeom prst="rect">
            <a:avLst/>
          </a:prstGeom>
          <a:solidFill>
            <a:schemeClr val="bg1"/>
          </a:solidFill>
          <a:ln w="31750" cap="sq">
            <a:solidFill>
              <a:schemeClr val="tx1">
                <a:lumMod val="75000"/>
                <a:lumOff val="25000"/>
              </a:schemeClr>
            </a:solidFill>
            <a:miter lim="800000"/>
          </a:ln>
        </p:spPr>
        <p:txBody>
          <a:bodyPr vert="horz" lIns="137160" tIns="137160" rIns="137160" bIns="137160" rtlCol="0" anchor="ctr">
            <a:norm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pPr marL="0" marR="0" lvl="0" indent="0" algn="ctr" defTabSz="685800" rtl="0" eaLnBrk="1" fontAlgn="auto" latinLnBrk="0" hangingPunct="1">
              <a:lnSpc>
                <a:spcPct val="90000"/>
              </a:lnSpc>
              <a:spcBef>
                <a:spcPct val="0"/>
              </a:spcBef>
              <a:spcAft>
                <a:spcPts val="0"/>
              </a:spcAft>
              <a:buClrTx/>
              <a:buSzTx/>
              <a:buFontTx/>
              <a:buNone/>
              <a:tabLst/>
              <a:defRPr/>
            </a:pPr>
            <a:r>
              <a:rPr kumimoji="0" lang="en-AU" sz="2800" b="0" i="0" u="none" strike="noStrike" kern="1200" cap="all" spc="150" normalizeH="0" baseline="0" noProof="0" dirty="0">
                <a:ln>
                  <a:noFill/>
                </a:ln>
                <a:solidFill>
                  <a:srgbClr val="000000">
                    <a:lumMod val="85000"/>
                    <a:lumOff val="15000"/>
                  </a:srgbClr>
                </a:solidFill>
                <a:effectLst/>
                <a:uLnTx/>
                <a:uFillTx/>
                <a:latin typeface="Gill Sans MT" panose="020B0502020104020203"/>
                <a:ea typeface="+mj-ea"/>
                <a:cs typeface="+mj-cs"/>
              </a:rPr>
              <a:t>SYLLABUS DOT POINTs 2 + 3</a:t>
            </a:r>
            <a:br>
              <a:rPr kumimoji="0" lang="en-AU" sz="2100" b="0" i="0" u="none" strike="noStrike" kern="1200" cap="all" spc="150" normalizeH="0" baseline="0" noProof="0" dirty="0">
                <a:ln>
                  <a:noFill/>
                </a:ln>
                <a:solidFill>
                  <a:srgbClr val="000000">
                    <a:lumMod val="85000"/>
                    <a:lumOff val="15000"/>
                  </a:srgbClr>
                </a:solidFill>
                <a:effectLst/>
                <a:uLnTx/>
                <a:uFillTx/>
                <a:latin typeface="Gill Sans MT" panose="020B0502020104020203"/>
                <a:ea typeface="+mj-ea"/>
                <a:cs typeface="+mj-cs"/>
              </a:rPr>
            </a:br>
            <a:r>
              <a:rPr kumimoji="0" lang="en-AU" sz="1500" b="0" i="0" u="none" strike="noStrike" kern="1200" cap="all" spc="150" normalizeH="0" baseline="0" noProof="0" dirty="0">
                <a:ln>
                  <a:noFill/>
                </a:ln>
                <a:solidFill>
                  <a:srgbClr val="000000">
                    <a:lumMod val="85000"/>
                    <a:lumOff val="15000"/>
                  </a:srgbClr>
                </a:solidFill>
                <a:effectLst/>
                <a:uLnTx/>
                <a:uFillTx/>
                <a:latin typeface="Gill Sans MT" panose="020B0502020104020203"/>
                <a:ea typeface="+mj-ea"/>
                <a:cs typeface="+mj-cs"/>
              </a:rPr>
              <a:t>(examinable material)</a:t>
            </a:r>
            <a:endParaRPr kumimoji="0" lang="en-AU" sz="2100" b="0" i="0" u="none" strike="noStrike" kern="1200" cap="all" spc="150" normalizeH="0" baseline="0" noProof="0" dirty="0">
              <a:ln>
                <a:noFill/>
              </a:ln>
              <a:solidFill>
                <a:srgbClr val="000000">
                  <a:lumMod val="85000"/>
                  <a:lumOff val="15000"/>
                </a:srgbClr>
              </a:solidFill>
              <a:effectLst/>
              <a:uLnTx/>
              <a:uFillTx/>
              <a:latin typeface="Gill Sans MT" panose="020B0502020104020203"/>
              <a:ea typeface="+mj-ea"/>
              <a:cs typeface="+mj-cs"/>
            </a:endParaRPr>
          </a:p>
        </p:txBody>
      </p:sp>
    </p:spTree>
    <p:extLst>
      <p:ext uri="{BB962C8B-B14F-4D97-AF65-F5344CB8AC3E}">
        <p14:creationId xmlns:p14="http://schemas.microsoft.com/office/powerpoint/2010/main" val="27556293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arliament of Australia flow chart.jpg"/>
          <p:cNvPicPr>
            <a:picLocks noGrp="1" noChangeAspect="1"/>
          </p:cNvPicPr>
          <p:nvPr>
            <p:ph idx="4294967295"/>
          </p:nvPr>
        </p:nvPicPr>
        <p:blipFill>
          <a:blip r:embed="rId3">
            <a:extLst>
              <a:ext uri="{28A0092B-C50C-407E-A947-70E740481C1C}">
                <a14:useLocalDpi xmlns:a14="http://schemas.microsoft.com/office/drawing/2010/main" val="0"/>
              </a:ext>
            </a:extLst>
          </a:blip>
          <a:srcRect t="-36018" b="-36018"/>
          <a:stretch>
            <a:fillRect/>
          </a:stretch>
        </p:blipFill>
        <p:spPr>
          <a:xfrm>
            <a:off x="0" y="0"/>
            <a:ext cx="9144000" cy="6858000"/>
          </a:xfr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3114686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Head of State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fontScale="92500" lnSpcReduction="10000"/>
          </a:bodyPr>
          <a:lstStyle/>
          <a:p>
            <a:r>
              <a:rPr lang="en-US" dirty="0">
                <a:latin typeface="Calibri" panose="020F0502020204030204" pitchFamily="34" charset="0"/>
                <a:cs typeface="Calibri" panose="020F0502020204030204" pitchFamily="34" charset="0"/>
              </a:rPr>
              <a:t>Title:</a:t>
            </a:r>
          </a:p>
          <a:p>
            <a:pPr lvl="1"/>
            <a:r>
              <a:rPr lang="en-US" dirty="0">
                <a:latin typeface="Calibri" panose="020F0502020204030204" pitchFamily="34" charset="0"/>
                <a:cs typeface="Calibri" panose="020F0502020204030204" pitchFamily="34" charset="0"/>
              </a:rPr>
              <a:t>The King/king</a:t>
            </a:r>
          </a:p>
          <a:p>
            <a:pPr lvl="1"/>
            <a:r>
              <a:rPr lang="en-US" dirty="0">
                <a:latin typeface="Calibri" panose="020F0502020204030204" pitchFamily="34" charset="0"/>
                <a:cs typeface="Calibri" panose="020F0502020204030204" pitchFamily="34" charset="0"/>
              </a:rPr>
              <a:t>The Governor-General is the king’s representative in Australia</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Appointment:</a:t>
            </a:r>
          </a:p>
          <a:p>
            <a:pPr lvl="1"/>
            <a:r>
              <a:rPr lang="en-US" dirty="0">
                <a:latin typeface="Calibri" panose="020F0502020204030204" pitchFamily="34" charset="0"/>
                <a:cs typeface="Calibri" panose="020F0502020204030204" pitchFamily="34" charset="0"/>
              </a:rPr>
              <a:t>GG is appointed by the king on the advice of the PM</a:t>
            </a:r>
          </a:p>
          <a:p>
            <a:pPr lvl="1"/>
            <a:r>
              <a:rPr lang="en-US" dirty="0">
                <a:latin typeface="Calibri" panose="020F0502020204030204" pitchFamily="34" charset="0"/>
                <a:cs typeface="Calibri" panose="020F0502020204030204" pitchFamily="34" charset="0"/>
              </a:rPr>
              <a:t>The appointment is ‘at the king’s pleasure’ and is usually for five years, although the term can be extended or shortened, again on the advice of the Prime Minister</a:t>
            </a:r>
          </a:p>
        </p:txBody>
      </p:sp>
      <p:pic>
        <p:nvPicPr>
          <p:cNvPr id="4" name="Content Placeholder 3" descr="Parliament of Australia flow chart.jpg"/>
          <p:cNvPicPr>
            <a:picLocks noChangeAspect="1"/>
          </p:cNvPicPr>
          <p:nvPr/>
        </p:nvPicPr>
        <p:blipFill rotWithShape="1">
          <a:blip r:embed="rId3">
            <a:extLst>
              <a:ext uri="{28A0092B-C50C-407E-A947-70E740481C1C}">
                <a14:useLocalDpi xmlns:a14="http://schemas.microsoft.com/office/drawing/2010/main" val="0"/>
              </a:ext>
            </a:extLst>
          </a:blip>
          <a:srcRect l="1409" t="30026" r="83090" b="24202"/>
          <a:stretch/>
        </p:blipFill>
        <p:spPr>
          <a:xfrm>
            <a:off x="1982288" y="348258"/>
            <a:ext cx="787436" cy="1013681"/>
          </a:xfrm>
          <a:prstGeom prst="rect">
            <a:avLst/>
          </a:prstGeom>
          <a:ln>
            <a:noFill/>
          </a:ln>
        </p:spPr>
        <p:style>
          <a:lnRef idx="2">
            <a:schemeClr val="dk1"/>
          </a:lnRef>
          <a:fillRef idx="1">
            <a:schemeClr val="lt1"/>
          </a:fillRef>
          <a:effectRef idx="0">
            <a:schemeClr val="dk1"/>
          </a:effectRef>
          <a:fontRef idx="minor">
            <a:schemeClr val="dk1"/>
          </a:fontRef>
        </p:style>
      </p:pic>
      <p:pic>
        <p:nvPicPr>
          <p:cNvPr id="5" name="Content Placeholder 3" descr="Parliament of Australia flow chart.jpg"/>
          <p:cNvPicPr>
            <a:picLocks noChangeAspect="1"/>
          </p:cNvPicPr>
          <p:nvPr/>
        </p:nvPicPr>
        <p:blipFill rotWithShape="1">
          <a:blip r:embed="rId3">
            <a:extLst>
              <a:ext uri="{28A0092B-C50C-407E-A947-70E740481C1C}">
                <a14:useLocalDpi xmlns:a14="http://schemas.microsoft.com/office/drawing/2010/main" val="0"/>
              </a:ext>
            </a:extLst>
          </a:blip>
          <a:srcRect l="16463" t="37613" r="69249" b="23558"/>
          <a:stretch/>
        </p:blipFill>
        <p:spPr>
          <a:xfrm>
            <a:off x="6240192" y="334058"/>
            <a:ext cx="883567" cy="1046770"/>
          </a:xfrm>
          <a:prstGeom prst="rect">
            <a:avLst/>
          </a:prstGeom>
          <a:ln>
            <a:noFill/>
          </a:ln>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2704888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Head of State</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fontScale="85000" lnSpcReduction="20000"/>
          </a:bodyPr>
          <a:lstStyle/>
          <a:p>
            <a:r>
              <a:rPr lang="en-US" dirty="0">
                <a:latin typeface="Calibri" panose="020F0502020204030204" pitchFamily="34" charset="0"/>
                <a:cs typeface="Calibri" panose="020F0502020204030204" pitchFamily="34" charset="0"/>
              </a:rPr>
              <a:t>Removal:</a:t>
            </a:r>
          </a:p>
          <a:p>
            <a:pPr lvl="1"/>
            <a:r>
              <a:rPr lang="en-US" dirty="0">
                <a:latin typeface="Calibri" panose="020F0502020204030204" pitchFamily="34" charset="0"/>
                <a:cs typeface="Calibri" panose="020F0502020204030204" pitchFamily="34" charset="0"/>
              </a:rPr>
              <a:t>The monarch is a hereditary position within the British royal family. The monarch cannot be removed, though he or she may abdicate as Edward VIII did in 1936</a:t>
            </a:r>
          </a:p>
          <a:p>
            <a:pPr lvl="1"/>
            <a:r>
              <a:rPr lang="en-US" dirty="0">
                <a:latin typeface="Calibri" panose="020F0502020204030204" pitchFamily="34" charset="0"/>
                <a:cs typeface="Calibri" panose="020F0502020204030204" pitchFamily="34" charset="0"/>
              </a:rPr>
              <a:t>The GG may be removed by the king on the advice of the PM</a:t>
            </a:r>
          </a:p>
          <a:p>
            <a:pPr lvl="1"/>
            <a:r>
              <a:rPr lang="en-US" dirty="0">
                <a:latin typeface="Calibri" panose="020F0502020204030204" pitchFamily="34" charset="0"/>
                <a:cs typeface="Calibri" panose="020F0502020204030204" pitchFamily="34" charset="0"/>
              </a:rPr>
              <a:t>No Australian GG has ever been dismiss</a:t>
            </a:r>
          </a:p>
          <a:p>
            <a:pPr lvl="1"/>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Reform:</a:t>
            </a:r>
          </a:p>
          <a:p>
            <a:pPr lvl="1"/>
            <a:r>
              <a:rPr lang="en-US" dirty="0">
                <a:latin typeface="Calibri" panose="020F0502020204030204" pitchFamily="34" charset="0"/>
                <a:cs typeface="Calibri" panose="020F0502020204030204" pitchFamily="34" charset="0"/>
              </a:rPr>
              <a:t>In recent times there have been calls for an Australian head of state rather than a monarch</a:t>
            </a:r>
          </a:p>
          <a:p>
            <a:pPr lvl="1"/>
            <a:r>
              <a:rPr lang="en-US" dirty="0">
                <a:latin typeface="Calibri" panose="020F0502020204030204" pitchFamily="34" charset="0"/>
                <a:cs typeface="Calibri" panose="020F0502020204030204" pitchFamily="34" charset="0"/>
              </a:rPr>
              <a:t>A referendum to change the Australian Constitution to make Australia a republic (and therefore to change our head of state) was defeated in 1999.</a:t>
            </a:r>
          </a:p>
          <a:p>
            <a:endParaRPr lang="en-US" dirty="0">
              <a:latin typeface="Calibri" panose="020F0502020204030204" pitchFamily="34" charset="0"/>
              <a:cs typeface="Calibri" panose="020F0502020204030204" pitchFamily="34" charset="0"/>
            </a:endParaRPr>
          </a:p>
        </p:txBody>
      </p:sp>
      <p:pic>
        <p:nvPicPr>
          <p:cNvPr id="4" name="Content Placeholder 3" descr="Parliament of Australia flow chart.jpg"/>
          <p:cNvPicPr>
            <a:picLocks noChangeAspect="1"/>
          </p:cNvPicPr>
          <p:nvPr/>
        </p:nvPicPr>
        <p:blipFill rotWithShape="1">
          <a:blip r:embed="rId3">
            <a:extLst>
              <a:ext uri="{28A0092B-C50C-407E-A947-70E740481C1C}">
                <a14:useLocalDpi xmlns:a14="http://schemas.microsoft.com/office/drawing/2010/main" val="0"/>
              </a:ext>
            </a:extLst>
          </a:blip>
          <a:srcRect l="1409" t="30026" r="83090" b="24202"/>
          <a:stretch/>
        </p:blipFill>
        <p:spPr>
          <a:xfrm>
            <a:off x="1982288" y="348258"/>
            <a:ext cx="787436" cy="1013681"/>
          </a:xfrm>
          <a:prstGeom prst="rect">
            <a:avLst/>
          </a:prstGeom>
          <a:ln>
            <a:noFill/>
          </a:ln>
        </p:spPr>
        <p:style>
          <a:lnRef idx="2">
            <a:schemeClr val="dk1"/>
          </a:lnRef>
          <a:fillRef idx="1">
            <a:schemeClr val="lt1"/>
          </a:fillRef>
          <a:effectRef idx="0">
            <a:schemeClr val="dk1"/>
          </a:effectRef>
          <a:fontRef idx="minor">
            <a:schemeClr val="dk1"/>
          </a:fontRef>
        </p:style>
      </p:pic>
      <p:pic>
        <p:nvPicPr>
          <p:cNvPr id="5" name="Content Placeholder 3" descr="Parliament of Australia flow chart.jpg"/>
          <p:cNvPicPr>
            <a:picLocks noChangeAspect="1"/>
          </p:cNvPicPr>
          <p:nvPr/>
        </p:nvPicPr>
        <p:blipFill rotWithShape="1">
          <a:blip r:embed="rId3">
            <a:extLst>
              <a:ext uri="{28A0092B-C50C-407E-A947-70E740481C1C}">
                <a14:useLocalDpi xmlns:a14="http://schemas.microsoft.com/office/drawing/2010/main" val="0"/>
              </a:ext>
            </a:extLst>
          </a:blip>
          <a:srcRect l="16463" t="37613" r="69249" b="23558"/>
          <a:stretch/>
        </p:blipFill>
        <p:spPr>
          <a:xfrm>
            <a:off x="6240192" y="334058"/>
            <a:ext cx="883567" cy="1046770"/>
          </a:xfrm>
          <a:prstGeom prst="rect">
            <a:avLst/>
          </a:prstGeom>
          <a:ln>
            <a:noFill/>
          </a:ln>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9830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1000"/>
                                        <p:tgtEl>
                                          <p:spTgt spid="3">
                                            <p:bg/>
                                          </p:spTgt>
                                        </p:tgtEl>
                                      </p:cBhvr>
                                    </p:animEffect>
                                    <p:anim calcmode="lin" valueType="num">
                                      <p:cBhvr>
                                        <p:cTn id="8" dur="1000" fill="hold"/>
                                        <p:tgtEl>
                                          <p:spTgt spid="3">
                                            <p:bg/>
                                          </p:spTgt>
                                        </p:tgtEl>
                                        <p:attrNameLst>
                                          <p:attrName>ppt_x</p:attrName>
                                        </p:attrNameLst>
                                      </p:cBhvr>
                                      <p:tavLst>
                                        <p:tav tm="0">
                                          <p:val>
                                            <p:strVal val="#ppt_x"/>
                                          </p:val>
                                        </p:tav>
                                        <p:tav tm="100000">
                                          <p:val>
                                            <p:strVal val="#ppt_x"/>
                                          </p:val>
                                        </p:tav>
                                      </p:tavLst>
                                    </p:anim>
                                    <p:anim calcmode="lin" valueType="num">
                                      <p:cBhvr>
                                        <p:cTn id="9" dur="1000" fill="hold"/>
                                        <p:tgtEl>
                                          <p:spTgt spid="3">
                                            <p:bg/>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1000"/>
                                        <p:tgtEl>
                                          <p:spTgt spid="3">
                                            <p:txEl>
                                              <p:pRg st="3" end="3"/>
                                            </p:txEl>
                                          </p:spTgt>
                                        </p:tgtEl>
                                      </p:cBhvr>
                                    </p:animEffect>
                                    <p:anim calcmode="lin" valueType="num">
                                      <p:cBhvr>
                                        <p:cTn id="3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1000"/>
                                        <p:tgtEl>
                                          <p:spTgt spid="3">
                                            <p:txEl>
                                              <p:pRg st="5" end="5"/>
                                            </p:txEl>
                                          </p:spTgt>
                                        </p:tgtEl>
                                      </p:cBhvr>
                                    </p:animEffect>
                                    <p:anim calcmode="lin" valueType="num">
                                      <p:cBhvr>
                                        <p:cTn id="3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fade">
                                      <p:cBhvr>
                                        <p:cTn id="41" dur="1000"/>
                                        <p:tgtEl>
                                          <p:spTgt spid="3">
                                            <p:txEl>
                                              <p:pRg st="6" end="6"/>
                                            </p:txEl>
                                          </p:spTgt>
                                        </p:tgtEl>
                                      </p:cBhvr>
                                    </p:animEffect>
                                    <p:anim calcmode="lin" valueType="num">
                                      <p:cBhvr>
                                        <p:cTn id="42"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3">
                                            <p:txEl>
                                              <p:pRg st="7" end="7"/>
                                            </p:txEl>
                                          </p:spTgt>
                                        </p:tgtEl>
                                        <p:attrNameLst>
                                          <p:attrName>style.visibility</p:attrName>
                                        </p:attrNameLst>
                                      </p:cBhvr>
                                      <p:to>
                                        <p:strVal val="visible"/>
                                      </p:to>
                                    </p:set>
                                    <p:animEffect transition="in" filter="fade">
                                      <p:cBhvr>
                                        <p:cTn id="46" dur="1000"/>
                                        <p:tgtEl>
                                          <p:spTgt spid="3">
                                            <p:txEl>
                                              <p:pRg st="7" end="7"/>
                                            </p:txEl>
                                          </p:spTgt>
                                        </p:tgtEl>
                                      </p:cBhvr>
                                    </p:animEffect>
                                    <p:anim calcmode="lin" valueType="num">
                                      <p:cBhvr>
                                        <p:cTn id="4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ustralia’s ex-military chief David Hurley named as next governor ...">
            <a:extLst>
              <a:ext uri="{FF2B5EF4-FFF2-40B4-BE49-F238E27FC236}">
                <a16:creationId xmlns:a16="http://schemas.microsoft.com/office/drawing/2014/main" id="{BF49692F-00AE-E47A-1C4D-B6559F2EE7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1000"/>
            <a:ext cx="9144000" cy="609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8298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Head of Government</a:t>
            </a:r>
          </a:p>
        </p:txBody>
      </p:sp>
      <p:sp>
        <p:nvSpPr>
          <p:cNvPr id="3" name="Content Placeholder 2"/>
          <p:cNvSpPr>
            <a:spLocks noGrp="1"/>
          </p:cNvSpPr>
          <p:nvPr>
            <p:ph idx="1"/>
          </p:nvPr>
        </p:nvSpPr>
        <p:spPr>
          <a:xfrm>
            <a:off x="457200" y="1600200"/>
            <a:ext cx="8229600" cy="4919133"/>
          </a:xfrm>
        </p:spPr>
        <p:style>
          <a:lnRef idx="2">
            <a:schemeClr val="dk1"/>
          </a:lnRef>
          <a:fillRef idx="1">
            <a:schemeClr val="lt1"/>
          </a:fillRef>
          <a:effectRef idx="0">
            <a:schemeClr val="dk1"/>
          </a:effectRef>
          <a:fontRef idx="minor">
            <a:schemeClr val="dk1"/>
          </a:fontRef>
        </p:style>
        <p:txBody>
          <a:bodyPr>
            <a:normAutofit lnSpcReduction="10000"/>
          </a:bodyPr>
          <a:lstStyle/>
          <a:p>
            <a:r>
              <a:rPr lang="en-US" dirty="0">
                <a:latin typeface="Calibri" panose="020F0502020204030204" pitchFamily="34" charset="0"/>
                <a:cs typeface="Calibri" panose="020F0502020204030204" pitchFamily="34" charset="0"/>
              </a:rPr>
              <a:t>The Prime Minister is the head of government.</a:t>
            </a:r>
          </a:p>
          <a:p>
            <a:r>
              <a:rPr lang="en-US" dirty="0">
                <a:latin typeface="Calibri" panose="020F0502020204030204" pitchFamily="34" charset="0"/>
                <a:cs typeface="Calibri" panose="020F0502020204030204" pitchFamily="34" charset="0"/>
              </a:rPr>
              <a:t>He or she achieves this position by being the elected leader of the party in government</a:t>
            </a:r>
          </a:p>
          <a:p>
            <a:r>
              <a:rPr lang="en-US" dirty="0">
                <a:latin typeface="Calibri" panose="020F0502020204030204" pitchFamily="34" charset="0"/>
                <a:cs typeface="Calibri" panose="020F0502020204030204" pitchFamily="34" charset="0"/>
              </a:rPr>
              <a:t>By convention, the PM is a member of the House of Reps who leads the parliamentary party, with the support of the majority of members in the House</a:t>
            </a:r>
          </a:p>
          <a:p>
            <a:r>
              <a:rPr lang="en-US" dirty="0">
                <a:latin typeface="Calibri" panose="020F0502020204030204" pitchFamily="34" charset="0"/>
                <a:cs typeface="Calibri" panose="020F0502020204030204" pitchFamily="34" charset="0"/>
              </a:rPr>
              <a:t>Australia has no maximum period of service for PM, unlike countries such as the US (two four-year terms)</a:t>
            </a:r>
          </a:p>
        </p:txBody>
      </p:sp>
    </p:spTree>
    <p:extLst>
      <p:ext uri="{BB962C8B-B14F-4D97-AF65-F5344CB8AC3E}">
        <p14:creationId xmlns:p14="http://schemas.microsoft.com/office/powerpoint/2010/main" val="995459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1000"/>
                                        <p:tgtEl>
                                          <p:spTgt spid="3">
                                            <p:bg/>
                                          </p:spTgt>
                                        </p:tgtEl>
                                      </p:cBhvr>
                                    </p:animEffect>
                                    <p:anim calcmode="lin" valueType="num">
                                      <p:cBhvr>
                                        <p:cTn id="8" dur="1000" fill="hold"/>
                                        <p:tgtEl>
                                          <p:spTgt spid="3">
                                            <p:bg/>
                                          </p:spTgt>
                                        </p:tgtEl>
                                        <p:attrNameLst>
                                          <p:attrName>ppt_x</p:attrName>
                                        </p:attrNameLst>
                                      </p:cBhvr>
                                      <p:tavLst>
                                        <p:tav tm="0">
                                          <p:val>
                                            <p:strVal val="#ppt_x"/>
                                          </p:val>
                                        </p:tav>
                                        <p:tav tm="100000">
                                          <p:val>
                                            <p:strVal val="#ppt_x"/>
                                          </p:val>
                                        </p:tav>
                                      </p:tavLst>
                                    </p:anim>
                                    <p:anim calcmode="lin" valueType="num">
                                      <p:cBhvr>
                                        <p:cTn id="9" dur="1000" fill="hold"/>
                                        <p:tgtEl>
                                          <p:spTgt spid="3">
                                            <p:bg/>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2">
            <a:schemeClr val="dk1"/>
          </a:lnRef>
          <a:fillRef idx="1">
            <a:schemeClr val="lt1"/>
          </a:fillRef>
          <a:effectRef idx="0">
            <a:schemeClr val="dk1"/>
          </a:effectRef>
          <a:fontRef idx="minor">
            <a:schemeClr val="dk1"/>
          </a:fontRef>
        </p:style>
        <p:txBody>
          <a:bodyPr>
            <a:normAutofit/>
          </a:bodyPr>
          <a:lstStyle/>
          <a:p>
            <a:r>
              <a:rPr lang="en-US" dirty="0">
                <a:latin typeface="Calibri" panose="020F0502020204030204" pitchFamily="34" charset="0"/>
                <a:cs typeface="Calibri" panose="020F0502020204030204" pitchFamily="34" charset="0"/>
              </a:rPr>
              <a:t>Role of the Prime Minister</a:t>
            </a:r>
          </a:p>
        </p:txBody>
      </p:sp>
      <p:pic>
        <p:nvPicPr>
          <p:cNvPr id="4" name="Content Placeholder 3"/>
          <p:cNvPicPr>
            <a:picLocks noGrp="1" noChangeAspect="1"/>
          </p:cNvPicPr>
          <p:nvPr>
            <p:ph idx="1"/>
          </p:nvPr>
        </p:nvPicPr>
        <p:blipFill>
          <a:blip r:embed="rId3"/>
          <a:stretch>
            <a:fillRect/>
          </a:stretch>
        </p:blipFill>
        <p:spPr>
          <a:xfrm>
            <a:off x="1542022" y="1598737"/>
            <a:ext cx="6059956" cy="4974591"/>
          </a:xfr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40590786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Parcel">
  <a:themeElements>
    <a:clrScheme name="Parcel">
      <a:dk1>
        <a:srgbClr val="000000"/>
      </a:dk1>
      <a:lt1>
        <a:sysClr val="window" lastClr="FFFFFF"/>
      </a:lt1>
      <a:dk2>
        <a:srgbClr val="5E5E5E"/>
      </a:dk2>
      <a:lt2>
        <a:srgbClr val="DDDDDD"/>
      </a:lt2>
      <a:accent1>
        <a:srgbClr val="A6B727"/>
      </a:accent1>
      <a:accent2>
        <a:srgbClr val="418AB3"/>
      </a:accent2>
      <a:accent3>
        <a:srgbClr val="F69200"/>
      </a:accent3>
      <a:accent4>
        <a:srgbClr val="838383"/>
      </a:accent4>
      <a:accent5>
        <a:srgbClr val="FEC306"/>
      </a:accent5>
      <a:accent6>
        <a:srgbClr val="DF5327"/>
      </a:accent6>
      <a:hlink>
        <a:srgbClr val="F59E00"/>
      </a:hlink>
      <a:folHlink>
        <a:srgbClr val="B2B2B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A425FB89-E954-4A2A-81DC-D90804A94DB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1710</TotalTime>
  <Words>1929</Words>
  <Application>Microsoft Office PowerPoint</Application>
  <PresentationFormat>On-screen Show (4:3)</PresentationFormat>
  <Paragraphs>235</Paragraphs>
  <Slides>38</Slides>
  <Notes>32</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38</vt:i4>
      </vt:variant>
    </vt:vector>
  </HeadingPairs>
  <TitlesOfParts>
    <vt:vector size="43" baseType="lpstr">
      <vt:lpstr>Arial</vt:lpstr>
      <vt:lpstr>Calibri</vt:lpstr>
      <vt:lpstr>Gill Sans MT</vt:lpstr>
      <vt:lpstr>Office Theme</vt:lpstr>
      <vt:lpstr>Parcel</vt:lpstr>
      <vt:lpstr>PowerPoint Presentation</vt:lpstr>
      <vt:lpstr>PowerPoint Presentation</vt:lpstr>
      <vt:lpstr>Outline</vt:lpstr>
      <vt:lpstr>PowerPoint Presentation</vt:lpstr>
      <vt:lpstr>Head of State</vt:lpstr>
      <vt:lpstr>Head of State</vt:lpstr>
      <vt:lpstr>PowerPoint Presentation</vt:lpstr>
      <vt:lpstr>Head of Government</vt:lpstr>
      <vt:lpstr>Role of the Prime Minister</vt:lpstr>
      <vt:lpstr>Limiting Government</vt:lpstr>
      <vt:lpstr>Separation of Powers (3 branches of Gov)</vt:lpstr>
      <vt:lpstr>Separation of Powers</vt:lpstr>
      <vt:lpstr>Applying the Separation of Powers</vt:lpstr>
      <vt:lpstr>PowerPoint Presentation</vt:lpstr>
      <vt:lpstr>Separation of Powers</vt:lpstr>
      <vt:lpstr>PowerPoint Presentation</vt:lpstr>
      <vt:lpstr>Operation of the Legislature</vt:lpstr>
      <vt:lpstr>Operation of the Legislature</vt:lpstr>
      <vt:lpstr>PowerPoint Presentation</vt:lpstr>
      <vt:lpstr>PowerPoint Presentation</vt:lpstr>
      <vt:lpstr>Operation of the Legislature</vt:lpstr>
      <vt:lpstr>Operation of the Legislature</vt:lpstr>
      <vt:lpstr>Operation of the Legislature</vt:lpstr>
      <vt:lpstr>The Executive Branch</vt:lpstr>
      <vt:lpstr>Role of the Executive</vt:lpstr>
      <vt:lpstr>Role of the Executive</vt:lpstr>
      <vt:lpstr>Role of the Executive</vt:lpstr>
      <vt:lpstr>Role of the Executive</vt:lpstr>
      <vt:lpstr>Role of the Executive</vt:lpstr>
      <vt:lpstr>PowerPoint Presentation</vt:lpstr>
      <vt:lpstr>PowerPoint Presentation</vt:lpstr>
      <vt:lpstr>PowerPoint Presentation</vt:lpstr>
      <vt:lpstr>Role of the Judiciary</vt:lpstr>
      <vt:lpstr>Role of the Judiciary</vt:lpstr>
      <vt:lpstr>Summary</vt:lpstr>
      <vt:lpstr>Checks and Balances</vt:lpstr>
      <vt:lpstr>Consolidate Learning…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Daisy Annabelle Farley</dc:creator>
  <cp:lastModifiedBy>Morgan Ball (John XXIII College - Mount Claremont)</cp:lastModifiedBy>
  <cp:revision>195</cp:revision>
  <dcterms:created xsi:type="dcterms:W3CDTF">2016-07-21T01:09:46Z</dcterms:created>
  <dcterms:modified xsi:type="dcterms:W3CDTF">2023-02-13T05:26:40Z</dcterms:modified>
</cp:coreProperties>
</file>